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3"/>
  </p:notesMasterIdLst>
  <p:sldIdLst>
    <p:sldId id="256" r:id="rId3"/>
    <p:sldId id="257" r:id="rId4"/>
    <p:sldId id="260" r:id="rId5"/>
    <p:sldId id="261" r:id="rId6"/>
    <p:sldId id="286" r:id="rId7"/>
    <p:sldId id="262" r:id="rId8"/>
    <p:sldId id="263" r:id="rId9"/>
    <p:sldId id="309" r:id="rId10"/>
    <p:sldId id="276" r:id="rId11"/>
    <p:sldId id="264" r:id="rId12"/>
    <p:sldId id="265" r:id="rId13"/>
    <p:sldId id="266" r:id="rId14"/>
    <p:sldId id="267"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7" r:id="rId31"/>
    <p:sldId id="308" r:id="rId32"/>
  </p:sldIdLst>
  <p:sldSz cx="9144000" cy="5143500" type="screen16x9"/>
  <p:notesSz cx="6858000" cy="9144000"/>
  <p:embeddedFontLst>
    <p:embeddedFont>
      <p:font typeface="Alata" panose="020B0604020202020204" charset="0"/>
      <p:regular r:id="rId34"/>
    </p:embeddedFont>
    <p:embeddedFont>
      <p:font typeface="Lexend Deca" panose="020B0604020202020204" charset="0"/>
      <p:regular r:id="rId35"/>
      <p:bold r:id="rId36"/>
    </p:embeddedFont>
    <p:embeddedFont>
      <p:font typeface="Lexend Deca Light"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3B790-4CBB-4BCD-B1F2-3F972500D41B}" v="124" dt="2023-02-26T15:49:48.995"/>
    <p1510:client id="{081E69CA-1B67-4296-8F01-ED11887FA18A}" v="247" dt="2023-02-26T15:36:55.571"/>
  </p1510:revLst>
</p1510:revInfo>
</file>

<file path=ppt/tableStyles.xml><?xml version="1.0" encoding="utf-8"?>
<a:tblStyleLst xmlns:a="http://schemas.openxmlformats.org/drawingml/2006/main" def="{D204C714-1E41-4A05-ACAD-46A5A66369E7}">
  <a:tblStyle styleId="{D204C714-1E41-4A05-ACAD-46A5A66369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40728 2381 16383 0 0,'-3'0'0'0'0,"-2"0"0"0"0,-3 0 0 0 0,-4 0 0 0 0,-3 0 0 0 0,-1 0 0 0 0,1 0 0 0 0,-3 0 0 0 0,1 0 0 0 0,0 0 0 0 0,1 0 0 0 0,-1 0 0 0 0,0 0 0 0 0,1 5 0 0 0,0 1 0 0 0,0 1 0 0 0,-1 1 0 0 0,1-2 0 0 0,3 0 0 0 0,1 0 0 0 0,3 0 0 0 0,-1 0 0 0 0,-2 3 0 0 0,0 0 0 0 0,1 1 0 0 0,1-2 0 0 0,1 0 0 0 0,-1 0 0 0 0,1-1 0 0 0,-1 4 0 0 0,-1 2 0 0 0,2 0 0 0 0,0-1 0 0 0,2 0 0 0 0,-3 1 0 0 0,1 2 0 0 0,-1-3 0 0 0,2 0 0 0 0,-1-3 0 0 0,3-1 0 0 0,0 4 0 0 0,1-2 0 0 0,0 1 0 0 0,-3 0 0 0 0,0 1 0 0 0,-1-2 0 0 0,1 2 0 0 0,1 1 0 0 0,3 1 0 0 0,-1-3 0 0 0,1 0 0 0 0,1 2 0 0 0,-1 1 0 0 0,0 0 0 0 0,0 1 0 0 0,4-3 0 0 0,1-6 0 0 0,6-3 0 0 0,3-3 0 0 0,0-5 0 0 0,1-3 0 0 0,-2-1 0 0 0,0-2 0 0 0,-2-1 0 0 0,3 2 0 0 0,-1-3 0 0 0,-1 0 0 0 0,-1 1 0 0 0,0 1 0 0 0,-3 0 0 0 0,1 2 0 0 0,0-2 0 0 0,-2-2 0 0 0,0 0 0 0 0,0 2 0 0 0,1 0 0 0 0,-1-2 0 0 0,4 1 0 0 0,0 1 0 0 0,-1-1 0 0 0,1 3 0 0 0,0-1 0 0 0,-3-2 0 0 0,0-1 0 0 0,-3-1 0 0 0,0 0 0 0 0,2 2 0 0 0,0-2 0 0 0,-1 1 0 0 0,0-1 0 0 0,-1 0 0 0 0,0-2 0 0 0,0 0 0 0 0,-6 2 0 0 0,-3 4 0 0 0,-3 3 0 0 0,1 5 0 0 0,-1 4 0 0 0,2 2 0 0 0,-2 2 0 0 0,1 1 0 0 0,0 0 0 0 0,2 1 0 0 0,-1-1 0 0 0,0-2 0 0 0,1 3 0 0 0,-2 0 0 0 0,0 1 0 0 0,2 1 0 0 0,2-2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41301 2858 16383 0 0,'3'0'0'0'0,"0"0"0"0"0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42942 2672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42545 2699 16383 0 0,'-2'0'0'0'0,"-1"2"0"0"0,-2 1 0 0 0,-3 0 0 0 0,-4-1 0 0 0,0 2 0 0 0,0 0 0 0 0,2 1 0 0 0,0 1 0 0 0,7-2 0 0 0,5-1 0 0 0,6-1 0 0 0,2-1 0 0 0,5 0 0 0 0,2-1 0 0 0,0 0 0 0 0,-1-1 0 0 0,2 1 0 0 0,0 0 0 0 0,-3-2 0 0 0,-3-1 0 0 0,0 0 0 0 0,2 1 0 0 0,1 0 0 0 0,-2 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55160 26645 16383 0 0,'-2'0'0'0'0,"-1"2"0"0"0,0 3 0 0 0,-1 1 0 0 0,-1 2 0 0 0,1 1 0 0 0,2 3 0 0 0,-2 1 0 0 0,0-1 0 0 0,0 1 0 0 0,2-1 0 0 0,1 3 0 0 0,0 1 0 0 0,1 0 0 0 0,-1-1 0 0 0,2 2 0 0 0,-1 0 0 0 0,-5-3 0 0 0,0-1 0 0 0,-1-1 0 0 0,2 1 0 0 0,1 2 0 0 0,1 0 0 0 0,1 0 0 0 0,0 1 0 0 0,1 1 0 0 0,-2-3 0 0 0,-1-1 0 0 0,1-2 0 0 0,0 3 0 0 0,0 1 0 0 0,1 0 0 0 0,-1-2 0 0 0,-1-2 0 0 0,0 2 0 0 0,1 1 0 0 0,0-4 0 0 0,1-6 0 0 0,1-5 0 0 0,0-6 0 0 0,0-6 0 0 0,0-2 0 0 0,0-1 0 0 0,0-1 0 0 0,0-1 0 0 0,0 0 0 0 0,0 1 0 0 0,0 1 0 0 0,0-1 0 0 0,0 0 0 0 0,0 1 0 0 0,0 0 0 0 0,0 0 0 0 0,0-1 0 0 0,0 1 0 0 0,0 1 0 0 0,0-2 0 0 0,0 0 0 0 0,0 1 0 0 0,0 1 0 0 0,0-2 0 0 0,0 0 0 0 0,0 1 0 0 0,0 0 0 0 0,0 0 0 0 0,0-1 0 0 0,-2 3 0 0 0,-1 2 0 0 0,0 0 0 0 0,1-2 0 0 0,0-1 0 0 0,-3 3 0 0 0,-1 0 0 0 0,0 0 0 0 0,-1 3 0 0 0,1-2 0 0 0,1 3 0 0 0,2 5 0 0 0,-1 6 0 0 0,0 6 0 0 0,1 4 0 0 0,1 2 0 0 0,0 1 0 0 0,-1-3 0 0 0,0 1 0 0 0,0 1 0 0 0,1-1 0 0 0,1 1 0 0 0,-4-4 0 0 0,-2 2 0 0 0,2 0 0 0 0,0 1 0 0 0,2 0 0 0 0,1 1 0 0 0,1 2 0 0 0,-1-3 0 0 0,-1-2 0 0 0,0 0 0 0 0,1 2 0 0 0,1 1 0 0 0,0-5 0 0 0,1-5 0 0 0,0-7 0 0 0,0-4 0 0 0,0-7 0 0 0,0-2 0 0 0,0-2 0 0 0,0 1 0 0 0,0-2 0 0 0,0 0 0 0 0,0 1 0 0 0,0 1 0 0 0,0-1 0 0 0,0 0 0 0 0,0 0 0 0 0,0 2 0 0 0,0-2 0 0 0,0 1 0 0 0,0 4 0 0 0,0 7 0 0 0,-2 4 0 0 0,-1 5 0 0 0,0 3 0 0 0,1 6 0 0 0,-2 0 0 0 0,0 0 0 0 0,1 0 0 0 0,0 0 0 0 0,2 3 0 0 0,-5 0 0 0 0,0 0 0 0 0,0-1 0 0 0,2 2 0 0 0,1 0 0 0 0,-1-3 0 0 0,0-1 0 0 0,1-2 0 0 0,1 3 0 0 0,0 1 0 0 0,2 0 0 0 0,-1 0 0 0 0,1 1 0 0 0,0 1 0 0 0,1-1 0 0 0,-3-3 0 0 0,-1-1 0 0 0,0 2 0 0 0,1 0 0 0 0,0 0 0 0 0,1 0 0 0 0,1 2 0 0 0,-1 1 0 0 0,1-1 0 0 0,1-3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41228 1713 16383 0 0,'0'2'0'0'0,"0"4"0"0"0,0 2 0 0 0,0 4 0 0 0,-2 1 0 0 0,-1-1 0 0 0,0 1 0 0 0,-1-2 0 0 0,-1-1 0 0 0,2 2 0 0 0,0 2 0 0 0,1 0 0 0 0,-1 0 0 0 0,-1 3 0 0 0,2 0 0 0 0,-3-1 0 0 0,1-1 0 0 0,0 2 0 0 0,-3 0 0 0 0,0 0 0 0 0,0-2 0 0 0,2 2 0 0 0,0-2 0 0 0,0-2 0 0 0,1-1 0 0 0,-1-2 0 0 0,1 0 0 0 0,0 1 0 0 0,2 3 0 0 0,-2-3 0 0 0,1 1 0 0 0,-1-1 0 0 0,2 2 0 0 0,-4 0 0 0 0,0-1 0 0 0,0 0 0 0 0,1 1 0 0 0,2 1 0 0 0,-1 2 0 0 0,0-1 0 0 0,1 1 0 0 0,1 0 0 0 0,0 1 0 0 0,0-3 0 0 0,-2-1 0 0 0,2-1 0 0 0,-1 2 0 0 0,2 1 0 0 0,0-1 0 0 0,1 1 0 0 0,0 2 0 0 0,4-5 0 0 0,4-4 0 0 0,1-5 0 0 0,-2-6 0 0 0,1-2 0 0 0,-1-5 0 0 0,-2-3 0 0 0,-2-1 0 0 0,-1-1 0 0 0,-1-2 0 0 0,-1 0 0 0 0,0 0 0 0 0,-1 1 0 0 0,1-1 0 0 0,0 0 0 0 0,0 0 0 0 0,-1 2 0 0 0,1-2 0 0 0,0 0 0 0 0,0 1 0 0 0,0 1 0 0 0,0-2 0 0 0,0 0 0 0 0,0 1 0 0 0,0 1 0 0 0,0-2 0 0 0,0 0 0 0 0,0 1 0 0 0,0 1 0 0 0,0-2 0 0 0,0 0 0 0 0,0 1 0 0 0,0 1 0 0 0,0-2 0 0 0,-4 0 0 0 0,-2 1 0 0 0,0 1 0 0 0,2-2 0 0 0,1 0 0 0 0,1 1 0 0 0,-2 3 0 0 0,1 1 0 0 0,0-1 0 0 0,1-1 0 0 0,-1 2 0 0 0,-1 1 0 0 0,-2 2 0 0 0,1 0 0 0 0,-4 2 0 0 0,-2 3 0 0 0,-2 1 0 0 0,2 3 0 0 0,2 7 0 0 0,1 2 0 0 0,2 1 0 0 0,1 2 0 0 0,-2-2 0 0 0,0 0 0 0 0,1 3 0 0 0,1 1 0 0 0,2 1 0 0 0,-1-1 0 0 0,1 3 0 0 0,0 0 0 0 0,1-1 0 0 0,-2 0 0 0 0,1 0 0 0 0,-1 1 0 0 0,2 0 0 0 0,-2-4 0 0 0,1-1 0 0 0,0 1 0 0 0,0 1 0 0 0,2 0 0 0 0,-5 0 0 0 0,0 2 0 0 0,0 1 0 0 0,2-1 0 0 0,-1-2 0 0 0,0-3 0 0 0,1 3 0 0 0,2 0 0 0 0,0 0 0 0 0,1 0 0 0 0,1 3 0 0 0,0-1 0 0 0,0 0 0 0 0,3-2 0 0 0,2-5 0 0 0,3-3 0 0 0,3-3 0 0 0,3-1 0 0 0,-1-6 0 0 0,1-3 0 0 0,-1 1 0 0 0,-3-2 0 0 0,0 2 0 0 0,-2-2 0 0 0,2 2 0 0 0,-1-2 0 0 0,-1-2 0 0 0,-1-1 0 0 0,-1 0 0 0 0,-2 0 0 0 0,-1-2 0 0 0,1-1 0 0 0,0-2 0 0 0,-1 0 0 0 0,1 1 0 0 0,0-2 0 0 0,0 0 0 0 0,-2 1 0 0 0,4 0 0 0 0,1-1 0 0 0,-1 0 0 0 0,-1 1 0 0 0,-2 1 0 0 0,1-2 0 0 0,-1 0 0 0 0,1 1 0 0 0,-2 1 0 0 0,-1-2 0 0 0,0 0 0 0 0,1 1 0 0 0,1 1 0 0 0,0-2 0 0 0,-1-2 0 0 0,-1 0 0 0 0,0-2 0 0 0,0 2 0 0 0,-1 0 0 0 0,0 3 0 0 0,2-2 0 0 0,1 1 0 0 0,-1 1 0 0 0,1 1 0 0 0,-2-2 0 0 0,0 1 0 0 0,0-1 0 0 0,-1 2 0 0 0,0-1 0 0 0,0-1 0 0 0,0 1 0 0 0,0 0 0 0 0,-1 0 0 0 0,1-1 0 0 0,0 1 0 0 0,0 0 0 0 0,0-1 0 0 0,0 1 0 0 0,0-1 0 0 0,0 2 0 0 0,0-2 0 0 0,0 1 0 0 0,0-1 0 0 0,0 2 0 0 0,0-2 0 0 0,0 5 0 0 0,-2 4 0 0 0,-1 6 0 0 0,0 5 0 0 0,-3 6 0 0 0,-2 5 0 0 0,2 1 0 0 0,0 1 0 0 0,3 2 0 0 0,-1 0 0 0 0,0 0 0 0 0,1-2 0 0 0,1 1 0 0 0,0 0 0 0 0,-1-3 0 0 0,0-1 0 0 0,1 3 0 0 0,-1 1 0 0 0,0 1 0 0 0,-1-2 0 0 0,1 4 0 0 0,0 1 0 0 0,2-2 0 0 0,0 1 0 0 0,-4 2 0 0 0,-1-2 0 0 0,1 2 0 0 0,0 0 0 0 0,0-1 0 0 0,0 1 0 0 0,1 0 0 0 0,2-1 0 0 0,0 1 0 0 0,-1 0 0 0 0,0 0 0 0 0,0-1 0 0 0,1 1 0 0 0,1 0 0 0 0,0 1 0 0 0,1 0 0 0 0,0-2 0 0 0,0 0 0 0 0,0 1 0 0 0,0-1 0 0 0,0 0 0 0 0,0-1 0 0 0,0-2 0 0 0,-2 2 0 0 0,-1 1 0 0 0,0-1 0 0 0,1-3 0 0 0,0 2 0 0 0,1-2 0 0 0,1 0 0 0 0,0-2 0 0 0,0 2 0 0 0,0-1 0 0 0,0 0 0 0 0,0 0 0 0 0,0 0 0 0 0,0 1 0 0 0,0-1 0 0 0,0 0 0 0 0,0 0 0 0 0,0 1 0 0 0,0-1 0 0 0,0 0 0 0 0,2-4 0 0 0,1 1 0 0 0,0 1 0 0 0,4-3 0 0 0,0 0 0 0 0,2-3 0 0 0,1-2 0 0 0,2-2 0 0 0,2-3 0 0 0,2-4 0 0 0,0-5 0 0 0,-1-1 0 0 0,-2-1 0 0 0,1 1 0 0 0,-3 0 0 0 0,0-3 0 0 0,0-2 0 0 0,-2 0 0 0 0,0 2 0 0 0,-2 0 0 0 0,3-1 0 0 0,1 1 0 0 0,-1-2 0 0 0,1 1 0 0 0,-3 2 0 0 0,1-3 0 0 0,2-1 0 0 0,0 0 0 0 0,0 0 0 0 0,0-1 0 0 0,-1-1 0 0 0,-1 3 0 0 0,3 2 0 0 0,0 0 0 0 0,-1-2 0 0 0,-2-1 0 0 0,0 0 0 0 0,1 0 0 0 0,2-1 0 0 0,2-3 0 0 0,-1 0 0 0 0,-1 2 0 0 0,-3-1 0 0 0,0 2 0 0 0,3-1 0 0 0,1 2 0 0 0,-2 0 0 0 0,-2 0 0 0 0,0 0 0 0 0,-1 1 0 0 0,0-2 0 0 0,2-1 0 0 0,2 1 0 0 0,-2 1 0 0 0,1-2 0 0 0,0 0 0 0 0,-2 1 0 0 0,2 3 0 0 0,-1 1 0 0 0,1-1 0 0 0,-3-1 0 0 0,1 2 0 0 0,-2 1 0 0 0,0 2 0 0 0,-1 0 0 0 0,-1-2 0 0 0,2 0 0 0 0,1 1 0 0 0,0-2 0 0 0,0 1 0 0 0,0 1 0 0 0,-1-2 0 0 0,-2-1 0 0 0,-2 3 0 0 0,-1 7 0 0 0,-1 5 0 0 0,-1 5 0 0 0,0 6 0 0 0,0 2 0 0 0,-5 1 0 0 0,-1 1 0 0 0,0 1 0 0 0,1 0 0 0 0,0-4 0 0 0,0-1 0 0 0,1 0 0 0 0,1 1 0 0 0,0 0 0 0 0,-1 1 0 0 0,1 0 0 0 0,-2-3 0 0 0,1 1 0 0 0,0 0 0 0 0,2 1 0 0 0,0 0 0 0 0,-3 2 0 0 0,-1 0 0 0 0,0 0 0 0 0,-1 0 0 0 0,1 0 0 0 0,2 1 0 0 0,1 0 0 0 0,1-2 0 0 0,-1-2 0 0 0,-1 0 0 0 0,2 0 0 0 0,0 1 0 0 0,0-1 0 0 0,-1 3 0 0 0,0 0 0 0 0,0 0 0 0 0,1 0 0 0 0,0 1 0 0 0,2 0 0 0 0,-1-1 0 0 0,1-1 0 0 0,0 2 0 0 0,0 0 0 0 0,0-1 0 0 0,1 0 0 0 0,-1 0 0 0 0,2-1 0 0 0,1-2 0 0 0,4-3 0 0 0,3-3 0 0 0,3-2 0 0 0,0-3 0 0 0,4-1 0 0 0,0-1 0 0 0,-1-1 0 0 0,0 0 0 0 0,-3-1 0 0 0,1-2 0 0 0,-1 1 0 0 0,-1-2 0 0 0,-1 1 0 0 0,-3-2 0 0 0,0-2 0 0 0,3-4 0 0 0,2 0 0 0 0,-2 0 0 0 0,1-1 0 0 0,-1 1 0 0 0,-2-3 0 0 0,2 1 0 0 0,0 1 0 0 0,-1 1 0 0 0,1 2 0 0 0,-2 0 0 0 0,0-2 0 0 0,3-1 0 0 0,1-1 0 0 0,-1 0 0 0 0,0 2 0 0 0,-1-4 0 0 0,-2 0 0 0 0,3 1 0 0 0,0 2 0 0 0,-1-2 0 0 0,0 0 0 0 0,0 0 0 0 0,-2 1 0 0 0,2-3 0 0 0,1 1 0 0 0,-1-1 0 0 0,0 2 0 0 0,0-2 0 0 0,-2 0 0 0 0,2 1 0 0 0,-1 1 0 0 0,0-2 0 0 0,1 0 0 0 0,0 1 0 0 0,-1 1 0 0 0,2-2 0 0 0,-1 0 0 0 0,-1 1 0 0 0,-1 1 0 0 0,-1-2 0 0 0,-1-2 0 0 0,1 0 0 0 0,2-2 0 0 0,1 2 0 0 0,-1 0 0 0 0,-1 3 0 0 0,0-2 0 0 0,-1 1 0 0 0,-1 1 0 0 0,0 1 0 0 0,2 3 0 0 0,0-1 0 0 0,0-1 0 0 0,-1 1 0 0 0,-1-1 0 0 0,-1 3 0 0 0,-1-2 0 0 0,1 0 0 0 0,0-1 0 0 0,2 1 0 0 0,1-3 0 0 0,1 2 0 0 0,-2 0 0 0 0,-2 6 0 0 0,-2 6 0 0 0,-3 6 0 0 0,-3 4 0 0 0,-3 5 0 0 0,0 3 0 0 0,-2 0 0 0 0,0 1 0 0 0,0-4 0 0 0,0 1 0 0 0,2 1 0 0 0,-3-1 0 0 0,0 0 0 0 0,-1 2 0 0 0,1 0 0 0 0,0 0 0 0 0,1-1 0 0 0,2 2 0 0 0,0 0 0 0 0,-5 2 0 0 0,1 1 0 0 0,-2 3 0 0 0,0-1 0 0 0,-1 0 0 0 0,2-1 0 0 0,-2-2 0 0 0,1 2 0 0 0,1 0 0 0 0,-1-1 0 0 0,1 2 0 0 0,1 0 0 0 0,-3-2 0 0 0,1-2 0 0 0,0 1 0 0 0,-1-2 0 0 0,3 0 0 0 0,-1 3 0 0 0,3 0 0 0 0,-3-1 0 0 0,-2-1 0 0 0,2 0 0 0 0,2 0 0 0 0,0-2 0 0 0,2 0 0 0 0,2 1 0 0 0,-1-3 0 0 0,0-1 0 0 0,2 0 0 0 0,0-1 0 0 0,2 2 0 0 0,-4-1 0 0 0,-1 0 0 0 0,0-1 0 0 0,2 0 0 0 0,3-2 0 0 0,5-3 0 0 0,3-2 0 0 0,5-2 0 0 0,3-2 0 0 0,0-1 0 0 0,1 0 0 0 0,2-1 0 0 0,0 1 0 0 0,-1-1 0 0 0,-4-1 0 0 0,-1-1 0 0 0,-3-5 0 0 0,2 0 0 0 0,-2-1 0 0 0,1-2 0 0 0,0-1 0 0 0,-1-2 0 0 0,-1 0 0 0 0,0 1 0 0 0,1 3 0 0 0,1 0 0 0 0,-1 2 0 0 0,0 1 0 0 0,-1-4 0 0 0,1-1 0 0 0,-1-2 0 0 0,3 2 0 0 0,-1 1 0 0 0,0 2 0 0 0,1-1 0 0 0,-2-2 0 0 0,0-1 0 0 0,-1-1 0 0 0,2-1 0 0 0,1-2 0 0 0,2 3 0 0 0,-2 2 0 0 0,-1 0 0 0 0,3-2 0 0 0,-1-1 0 0 0,0 2 0 0 0,0-1 0 0 0,-3-3 0 0 0,1 2 0 0 0,-3 1 0 0 0,5 1 0 0 0,0 0 0 0 0,1-2 0 0 0,-1 0 0 0 0,-1-1 0 0 0,1 3 0 0 0,1 2 0 0 0,-1-3 0 0 0,-1 2 0 0 0,-3 1 0 0 0,1-1 0 0 0,2 3 0 0 0,2 0 0 0 0,0-3 0 0 0,1-1 0 0 0,3-1 0 0 0,0 1 0 0 0,-3 2 0 0 0,-1 2 0 0 0,-1-1 0 0 0,2 0 0 0 0,-2 0 0 0 0,0 2 0 0 0,-2 4 0 0 0,-5 3 0 0 0,-4 4 0 0 0,-4 4 0 0 0,-1 2 0 0 0,-3 5 0 0 0,1 2 0 0 0,-2-2 0 0 0,1-1 0 0 0,-3-3 0 0 0,1 0 0 0 0,1 1 0 0 0,2 3 0 0 0,0-3 0 0 0,2 0 0 0 0,-2-2 0 0 0,1 0 0 0 0,-2 2 0 0 0,-3 2 0 0 0,0 1 0 0 0,-1 0 0 0 0,-1 2 0 0 0,2 1 0 0 0,0-3 0 0 0,3-1 0 0 0,-3-1 0 0 0,-2-2 0 0 0,2 1 0 0 0,1 1 0 0 0,2-1 0 0 0,0-1 0 0 0,1 1 0 0 0,0 2 0 0 0,-3 0 0 0 0,1-1 0 0 0,-2 0 0 0 0,0-2 0 0 0,1 0 0 0 0,2 2 0 0 0,0-1 0 0 0,1 0 0 0 0,2 1 0 0 0,-3-3 0 0 0,0 0 0 0 0,0 3 0 0 0,1 0 0 0 0,0-1 0 0 0,1 0 0 0 0,4-1 0 0 0,5-3 0 0 0,3-2 0 0 0,3-2 0 0 0,4-2 0 0 0,2-1 0 0 0,0 0 0 0 0,1-1 0 0 0,-4-4 0 0 0,1-1 0 0 0,-3-2 0 0 0,1 0 0 0 0,-1 0 0 0 0,0-2 0 0 0,-2-3 0 0 0,3 1 0 0 0,-2 0 0 0 0,1 2 0 0 0,-3 0 0 0 0,1 3 0 0 0,-2-1 0 0 0,0-3 0 0 0,4-1 0 0 0,-1-2 0 0 0,1 2 0 0 0,-2 1 0 0 0,0 2 0 0 0,-2-2 0 0 0,1-1 0 0 0,-2 0 0 0 0,3 1 0 0 0,0 0 0 0 0,1-2 0 0 0,-2-1 0 0 0,0 2 0 0 0,-1 0 0 0 0,-2 1 0 0 0,1 2 0 0 0,-1-3 0 0 0,3 2 0 0 0,0 0 0 0 0,-1-1 0 0 0,0 2 0 0 0,0 0 0 0 0,0 2 0 0 0,-1-3 0 0 0,1 1 0 0 0,-1-1 0 0 0,-2 0 0 0 0,4 1 0 0 0,-1 0 0 0 0,2 1 0 0 0,-1-2 0 0 0,0 1 0 0 0,-1-1 0 0 0,0 2 0 0 0,0 0 0 0 0,-5 1 0 0 0,-6 1 0 0 0,-5 3 0 0 0,-1 6 0 0 0,-1 2 0 0 0,1 3 0 0 0,1-1 0 0 0,1 2 0 0 0,-2-2 0 0 0,1 1 0 0 0,-1-1 0 0 0,2 3 0 0 0,-1-1 0 0 0,2 1 0 0 0,0-2 0 0 0,1 1 0 0 0,-3-2 0 0 0,0 0 0 0 0,-1-1 0 0 0,2 3 0 0 0,0 0 0 0 0,1 1 0 0 0,-1-2 0 0 0,-3 1 0 0 0,-1 0 0 0 0,0 3 0 0 0,1 0 0 0 0,2 0 0 0 0,0-2 0 0 0,2 0 0 0 0,-3-3 0 0 0,1 1 0 0 0,0 2 0 0 0,-2 1 0 0 0,2 0 0 0 0,0-2 0 0 0,2 0 0 0 0,1 0 0 0 0,-2-1 0 0 0,1 3 0 0 0,-2-1 0 0 0,1 0 0 0 0,3 1 0 0 0,-2-2 0 0 0,2 0 0 0 0,6-1 0 0 0,4-3 0 0 0,5-1 0 0 0,1-3 0 0 0,0-2 0 0 0,3-2 0 0 0,-2-4 0 0 0,-3-4 0 0 0,0 0 0 0 0,-2 0 0 0 0,-2 0 0 0 0,0 1 0 0 0,-1-1 0 0 0,0-2 0 0 0,0-1 0 0 0,0 1 0 0 0,0-3 0 0 0,-2-1 0 0 0,0 1 0 0 0,3 3 0 0 0,1 1 0 0 0,0-2 0 0 0,-2 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42968 3122 16383 0 0,'-2'0'0'0'0,"-1"2"0"0"0,-4 1 0 0 0,-4 0 0 0 0,-1 2 0 0 0,-2-1 0 0 0,-2 0 0 0 0,1 3 0 0 0,2 1 0 0 0,0-2 0 0 0,0-1 0 0 0,2 1 0 0 0,-1-1 0 0 0,-1-2 0 0 0,0 0 0 0 0,0 1 0 0 0,-3-1 0 0 0,-1 2 0 0 0,1 1 0 0 0,1-2 0 0 0,-2 3 0 0 0,0 1 0 0 0,1-1 0 0 0,0 0 0 0 0,-1-1 0 0 0,0 1 0 0 0,1-1 0 0 0,1-1 0 0 0,3 0 0 0 0,-2 0 0 0 0,1-2 0 0 0,-1 4 0 0 0,1 1 0 0 0,-3-2 0 0 0,2 1 0 0 0,1-1 0 0 0,0-1 0 0 0,1 0 0 0 0,-3 0 0 0 0,0-2 0 0 0,-1 2 0 0 0,1 0 0 0 0,-1-2 0 0 0,1 4 0 0 0,2 0 0 0 0,0 0 0 0 0,1 0 0 0 0,-3-1 0 0 0,0 1 0 0 0,-1-1 0 0 0,1-1 0 0 0,3 0 0 0 0,-1 0 0 0 0,-1-2 0 0 0,3 4 0 0 0,0 1 0 0 0,0-2 0 0 0,2 1 0 0 0,-2-1 0 0 0,-1 1 0 0 0,-1-1 0 0 0,2 1 0 0 0,0-1 0 0 0,3 3 0 0 0,-3 2 0 0 0,1 2 0 0 0,1-2 0 0 0,0 0 0 0 0,3 2 0 0 0,3 1 0 0 0,3-1 0 0 0,4-4 0 0 0,1 0 0 0 0,3-3 0 0 0,1-1 0 0 0,4-2 0 0 0,3-2 0 0 0,-1-1 0 0 0,1 0 0 0 0,1 0 0 0 0,0 0 0 0 0,0-1 0 0 0,-1 1 0 0 0,1 0 0 0 0,0 0 0 0 0,-1-1 0 0 0,-1 1 0 0 0,2 0 0 0 0,0 0 0 0 0,-1 0 0 0 0,-1 0 0 0 0,-3-4 0 0 0,2-2 0 0 0,-1 1 0 0 0,-1-2 0 0 0,-2 1 0 0 0,1 1 0 0 0,-2-1 0 0 0,2 1 0 0 0,1-1 0 0 0,1 1 0 0 0,-2-4 0 0 0,0 0 0 0 0,2 2 0 0 0,-1-1 0 0 0,-1 1 0 0 0,1 0 0 0 0,0-1 0 0 0,2 1 0 0 0,-1-4 0 0 0,0 2 0 0 0,-3-2 0 0 0,0 3 0 0 0,-3-1 0 0 0,0 2 0 0 0,0-1 0 0 0,1 2 0 0 0,1-3 0 0 0,1 0 0 0 0,-2 0 0 0 0,0 0 0 0 0,-1 1 0 0 0,0-1 0 0 0,0-4 0 0 0,2 1 0 0 0,0 0 0 0 0,-2 0 0 0 0,1 2 0 0 0,-2 0 0 0 0,1 3 0 0 0,-1-3 0 0 0,-2-2 0 0 0,-1 0 0 0 0,1-1 0 0 0,0-3 0 0 0,-1-1 0 0 0,-1 1 0 0 0,-3 3 0 0 0,-5 3 0 0 0,-5 4 0 0 0,-2 2 0 0 0,-1 3 0 0 0,-3 1 0 0 0,0 0 0 0 0,0 1 0 0 0,0 0 0 0 0,0-1 0 0 0,0 1 0 0 0,0-1 0 0 0,2 0 0 0 0,-2 0 0 0 0,0 0 0 0 0,1 0 0 0 0,1 0 0 0 0,-2 0 0 0 0,0 0 0 0 0,1 0 0 0 0,1 0 0 0 0,2 5 0 0 0,0 0 0 0 0,2 3 0 0 0,3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43709 2249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43630 1614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43815 2064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43868 2434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40587 2090 16383 0 0,'0'2'0'0'0,"0"6"0"0"0,0 3 0 0 0,0 2 0 0 0,0 1 0 0 0,0 2 0 0 0,0 2 0 0 0,0-1 0 0 0,0-1 0 0 0,0 1 0 0 0,0 0 0 0 0,0 0 0 0 0,0-2 0 0 0,0 2 0 0 0,0 0 0 0 0,0-1 0 0 0,0-1 0 0 0,0 2 0 0 0,0 0 0 0 0,5-3 0 0 0,0-2 0 0 0,1 0 0 0 0,1-3 0 0 0,-1 2 0 0 0,1-1 0 0 0,-1 0 0 0 0,1-2 0 0 0,4-1 0 0 0,2-1 0 0 0,1-1 0 0 0,0-2 0 0 0,3 0 0 0 0,-2-2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1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42490 2487 16383 0 0,'-2'0'0'0'0,"-4"0"0"0"0,-2 0 0 0 0,-4 0 0 0 0,-3 0 0 0 0,2 2 0 0 0,0 1 0 0 0,1 0 0 0 0,2 4 0 0 0,-2 0 0 0 0,-1 0 0 0 0,2 0 0 0 0,1-1 0 0 0,-1-1 0 0 0,-2-1 0 0 0,-2-3 0 0 0,0 3 0 0 0,0-1 0 0 0,-2-1 0 0 0,2 3 0 0 0,2-1 0 0 0,0-1 0 0 0,1 0 0 0 0,2 3 0 0 0,-2 1 0 0 0,-1-1 0 0 0,0-2 0 0 0,1 2 0 0 0,2-1 0 0 0,-3-2 0 0 0,-1 0 0 0 0,0 0 0 0 0,-1 1 0 0 0,-1-1 0 0 0,-1-1 0 0 0,3 2 0 0 0,1 0 0 0 0,1-1 0 0 0,-2-1 0 0 0,2 4 0 0 0,0 1 0 0 0,0-1 0 0 0,0-2 0 0 0,-3 0 0 0 0,2 0 0 0 0,1-1 0 0 0,-1 1 0 0 0,1-2 0 0 0,2 1 0 0 0,-2 1 0 0 0,-1-1 0 0 0,0-1 0 0 0,1 2 0 0 0,2 0 0 0 0,-3-1 0 0 0,-1-1 0 0 0,-1 0 0 0 0,3 3 0 0 0,1 1 0 0 0,-2 0 0 0 0,-2-2 0 0 0,1-1 0 0 0,2 1 0 0 0,1 0 0 0 0,-3-1 0 0 0,0 2 0 0 0,0-1 0 0 0,-1 0 0 0 0,4 1 0 0 0,-2-1 0 0 0,-1 0 0 0 0,0-2 0 0 0,3 4 0 0 0,0 1 0 0 0,-2-1 0 0 0,-1-1 0 0 0,2 0 0 0 0,1 0 0 0 0,-1-2 0 0 0,-1 0 0 0 0,0 1 0 0 0,1-1 0 0 0,0 0 0 0 0,0 2 0 0 0,-3-1 0 0 0,0 0 0 0 0,1 3 0 0 0,2 0 0 0 0,0 0 0 0 0,3 0 0 0 0,-3-1 0 0 0,2-1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1.98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40864 1958 16383 0 0,'-2'0'0'0'0,"-1"2"0"0"0,0 5 0 0 0,1 4 0 0 0,0 2 0 0 0,1 2 0 0 0,1 1 0 0 0,0 1 0 0 0,0 0 0 0 0,0-1 0 0 0,0 2 0 0 0,0-1 0 0 0,0-1 0 0 0,0 0 0 0 0,0 1 0 0 0,0-1 0 0 0,0 1 0 0 0,5-2 0 0 0,0 2 0 0 0,1-1 0 0 0,-1 1 0 0 0,-2-2 0 0 0,-1 2 0 0 0,-1-1 0 0 0,-1 1 0 0 0,0-2 0 0 0,0 2 0 0 0,0 0 0 0 0,0-1 0 0 0,2-3 0 0 0,0-2 0 0 0,1 3 0 0 0,-1 0 0 0 0,0 0 0 0 0,-1 0 0 0 0,-1 2 0 0 0,3-1 0 0 0,0-2 0 0 0,0 0 0 0 0,-1-1 0 0 0,1-2 0 0 0,1 2 0 0 0,4-1 0 0 0,2-3 0 0 0,3-3 0 0 0,0-1 0 0 0,-1-5 0 0 0,1-1 0 0 0,1-1 0 0 0,-2-2 0 0 0,-1 0 0 0 0,-2-2 0 0 0,-1 1 0 0 0,-1-3 0 0 0,2 0 0 0 0,0-1 0 0 0,-2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40916 2068 16383 0 0,'-3'0'0'0'0,"-2"0"0"0"0,-1 3 0 0 0,1 2 0 0 0,2 3 0 0 0,0 4 0 0 0,1 3 0 0 0,6-2 0 0 0,4-2 0 0 0,1-6 0 0 0,0-4 0 0 0,2-1 0 0 0,-1-4 0 0 0,2-1 0 0 0,1-1 0 0 0,0-1 0 0 0,1 0 0 0 0,2-4 0 0 0,1 0 0 0 0,-3-1 0 0 0,-2 3 0 0 0,0 0 0 0 0,2 1 0 0 0,1 0 0 0 0,0 2 0 0 0,-2-3 0 0 0,-2 0 0 0 0,2 2 0 0 0,2-1 0 0 0,-1 0 0 0 0,0 0 0 0 0,-2 0 0 0 0,1 1 0 0 0,1-2 0 0 0,0 0 0 0 0,-3-1 0 0 0,0 1 0 0 0,2 1 0 0 0,1 1 0 0 0,0 0 0 0 0,0 0 0 0 0,-2-2 0 0 0,1 0 0 0 0,1 0 0 0 0,0 0 0 0 0,-3 1 0 0 0,0 1 0 0 0,2 2 0 0 0,-2-1 0 0 0,1 1 0 0 0,-3-3 0 0 0,0 0 0 0 0,-2-1 0 0 0,1 1 0 0 0,-2-1 0 0 0,-4 2 0 0 0,-7 2 0 0 0,-4 1 0 0 0,-1 7 0 0 0,-1 2 0 0 0,1 3 0 0 0,1-1 0 0 0,-3 0 0 0 0,0 0 0 0 0,1-2 0 0 0,1 2 0 0 0,1 3 0 0 0,0 1 0 0 0,1 0 0 0 0,-3 0 0 0 0,-1 1 0 0 0,-1 3 0 0 0,2 1 0 0 0,0-3 0 0 0,2 0 0 0 0,-1-4 0 0 0,0 0 0 0 0,0-2 0 0 0,2 3 0 0 0,0-2 0 0 0,1 2 0 0 0,0-2 0 0 0,1 0 0 0 0,-3-1 0 0 0,0 0 0 0 0,-1-1 0 0 0,2 3 0 0 0,2 3 0 0 0,-1-2 0 0 0,2 0 0 0 0,-1-1 0 0 0,1-1 0 0 0,-4-1 0 0 0,0 3 0 0 0,2 1 0 0 0,4-1 0 0 0,4-2 0 0 0,5-2 0 0 0,6-3 0 0 0,0-3 0 0 0,1-2 0 0 0,0-1 0 0 0,1-2 0 0 0,1 0 0 0 0,1 0 0 0 0,-2 0 0 0 0,-1 0 0 0 0,-4-1 0 0 0,0 0 0 0 0,3 2 0 0 0,0-4 0 0 0,2 0 0 0 0,-2-1 0 0 0,-1 2 0 0 0,2-2 0 0 0,1 2 0 0 0,1 2 0 0 0,-3 0 0 0 0,-1 0 0 0 0,2-3 0 0 0,2-1 0 0 0,-1 2 0 0 0,-2 0 0 0 0,-1 0 0 0 0,3 1 0 0 0,0 0 0 0 0,0-1 0 0 0,1-4 0 0 0,1 1 0 0 0,-2-1 0 0 0,0 2 0 0 0,-2-1 0 0 0,1 3 0 0 0,-3-1 0 0 0,2 2 0 0 0,1 1 0 0 0,-2-2 0 0 0,-1-1 0 0 0,-1 0 0 0 0,-1 0 0 0 0,-1 0 0 0 0,2 1 0 0 0,0 0 0 0 0,0 1 0 0 0,-1-4 0 0 0,1 1 0 0 0,-2 0 0 0 0,-2-2 0 0 0,-2 0 0 0 0,-5 1 0 0 0,-6 2 0 0 0,0-1 0 0 0,-2 0 0 0 0,-1 2 0 0 0,-3 2 0 0 0,-2 2 0 0 0,1 2 0 0 0,-1 0 0 0 0,-1 1 0 0 0,0 1 0 0 0,0-1 0 0 0,2 0 0 0 0,2 3 0 0 0,0 0 0 0 0,-1 0 0 0 0,1 2 0 0 0,-1-1 0 0 0,3 2 0 0 0,-2 0 0 0 0,2 3 0 0 0,1 0 0 0 0,1 1 0 0 0,1-1 0 0 0,1-1 0 0 0,0-1 0 0 0,1 1 0 0 0,-3-2 0 0 0,0 3 0 0 0,-1 0 0 0 0,2 1 0 0 0,0 0 0 0 0,1 2 0 0 0,-1-2 0 0 0,2 1 0 0 0,1 2 0 0 0,-2-1 0 0 0,-1-1 0 0 0,0 0 0 0 0,0 2 0 0 0,2 2 0 0 0,0-2 0 0 0,1-1 0 0 0,1 0 0 0 0,-1 2 0 0 0,0 1 0 0 0,2 0 0 0 0,-4-1 0 0 0,0 3 0 0 0,0 0 0 0 0,3-1 0 0 0,-2-2 0 0 0,1-3 0 0 0,2 3 0 0 0,0 0 0 0 0,2 0 0 0 0,0 0 0 0 0,1 3 0 0 0,0-1 0 0 0,0 0 0 0 0,-2 0 0 0 0,-1 1 0 0 0,1 0 0 0 0,0-1 0 0 0,0-1 0 0 0,1 2 0 0 0,1 0 0 0 0,4-3 0 0 0,4-2 0 0 0,3-2 0 0 0,1-4 0 0 0,4-2 0 0 0,1-2 0 0 0,0-1 0 0 0,-1-2 0 0 0,1 1 0 0 0,1-1 0 0 0,-2 1 0 0 0,0-1 0 0 0,1 1 0 0 0,-1 0 0 0 0,1 0 0 0 0,-2 0 0 0 0,2 0 0 0 0,-3-5 0 0 0,-1-1 0 0 0,0-1 0 0 0,-1-1 0 0 0,-2 0 0 0 0,2 1 0 0 0,1 1 0 0 0,-2 0 0 0 0,-1 1 0 0 0,-1-3 0 0 0,-1 0 0 0 0,-1-2 0 0 0,2 2 0 0 0,2 0 0 0 0,1-2 0 0 0,2-2 0 0 0,1-3 0 0 0,0 1 0 0 0,-2 1 0 0 0,-2 1 0 0 0,-2-1 0 0 0,-1-2 0 0 0,-3 0 0 0 0,-2 1 0 0 0,-1-2 0 0 0,-2-1 0 0 0,-4 3 0 0 0,-5 4 0 0 0,0 1 0 0 0,-1 2 0 0 0,-1 3 0 0 0,-3 1 0 0 0,-1 2 0 0 0,2 5 0 0 0,0 2 0 0 0,3 2 0 0 0,4 2 0 0 0,1 2 0 0 0,3 3 0 0 0,2 1 0 0 0,0 0 0 0 0,5-3 0 0 0,1-1 0 0 0,2-2 0 0 0,3-4 0 0 0,0-2 0 0 0,-1 2 0 0 0,2 1 0 0 0,2-2 0 0 0,0-1 0 0 0,0-1 0 0 0,2-2 0 0 0,1 0 0 0 0,-1-1 0 0 0,-1 0 0 0 0,2-1 0 0 0,0 1 0 0 0,0 0 0 0 0,-2 0 0 0 0,2 0 0 0 0,0 0 0 0 0,-1 0 0 0 0,-1 0 0 0 0,2 0 0 0 0,0 0 0 0 0,-1 0 0 0 0,-1 0 0 0 0,2 0 0 0 0,0 0 0 0 0,-1-3 0 0 0,-1 0 0 0 0,2 1 0 0 0,0-1 0 0 0,-1 0 0 0 0,-1-1 0 0 0,2 0 0 0 0,-2 0 0 0 0,-2-1 0 0 0,0 1 0 0 0,-1 2 0 0 0,-2-4 0 0 0,1-1 0 0 0,0-1 0 0 0,-1 0 0 0 0,1 2 0 0 0,-2 0 0 0 0,0 0 0 0 0,-2 0 0 0 0,-1-4 0 0 0,-3-2 0 0 0,-1-2 0 0 0,-4 2 0 0 0,-1 1 0 0 0,3 1 0 0 0,0 0 0 0 0,5 0 0 0 0,2 0 0 0 0,2 2 0 0 0,-1-1 0 0 0,-2 0 0 0 0,1 1 0 0 0,-1-2 0 0 0,0 0 0 0 0,0 0 0 0 0,3 1 0 0 0,0 1 0 0 0,0-1 0 0 0,2 0 0 0 0,-2-1 0 0 0,0 0 0 0 0,-1 0 0 0 0,2 1 0 0 0,-1 1 0 0 0,1 1 0 0 0,0 2 0 0 0,0-1 0 0 0,-1 1 0 0 0,-4 2 0 0 0,-7 0 0 0 0,-3 4 0 0 0,-3 2 0 0 0,-1 4 0 0 0,0 1 0 0 0,1 1 0 0 0,0 0 0 0 0,1 0 0 0 0,-3-1 0 0 0,1 0 0 0 0,1 3 0 0 0,1-1 0 0 0,0 1 0 0 0,3 1 0 0 0,-1-2 0 0 0,0-1 0 0 0,2 3 0 0 0,-2 2 0 0 0,1 0 0 0 0,-4-2 0 0 0,-1-1 0 0 0,2 3 0 0 0,0-2 0 0 0,0-1 0 0 0,2 1 0 0 0,4-2 0 0 0,5-3 0 0 0,1-7 0 0 0,0-6 0 0 0,1-1 0 0 0,0-3 0 0 0,-2-1 0 0 0,0-3 0 0 0,-2-2 0 0 0,-1 0 0 0 0,1 3 0 0 0,1 1 0 0 0,0-2 0 0 0,-1 0 0 0 0,-1-1 0 0 0,0 1 0 0 0,-1-3 0 0 0,0 1 0 0 0,0 0 0 0 0,0 0 0 0 0,0-1 0 0 0,0 0 0 0 0,0 1 0 0 0,0 1 0 0 0,0-2 0 0 0,-2 0 0 0 0,-1 1 0 0 0,-5 3 0 0 0,0 1 0 0 0,-1 3 0 0 0,-2 3 0 0 0,0 3 0 0 0,-4 1 0 0 0,-1 2 0 0 0,2 2 0 0 0,2 6 0 0 0,2 3 0 0 0,1 1 0 0 0,2-1 0 0 0,-3-1 0 0 0,2-1 0 0 0,-2 3 0 0 0,2 2 0 0 0,0-2 0 0 0,1-1 0 0 0,2 0 0 0 0,0-1 0 0 0,0 1 0 0 0,-3-1 0 0 0,0 1 0 0 0,1-1 0 0 0,-1-1 0 0 0,2 0 0 0 0,-1-1 0 0 0,1 1 0 0 0,1 3 0 0 0,0-2 0 0 0,0 1 0 0 0,2-1 0 0 0,-4 0 0 0 0,-1 1 0 0 0,2 1 0 0 0,1 1 0 0 0,0-1 0 0 0,0-1 0 0 0,1 2 0 0 0,2 1 0 0 0,0 0 0 0 0,4-2 0 0 0,3-3 0 0 0,3-3 0 0 0,2-2 0 0 0,0-7 0 0 0,3-3 0 0 0,-2-2 0 0 0,0 0 0 0 0,1-1 0 0 0,0 1 0 0 0,-2 0 0 0 0,1 1 0 0 0,2-2 0 0 0,1 0 0 0 0,-3-1 0 0 0,0 1 0 0 0,2 3 0 0 0,-1 0 0 0 0,-1 1 0 0 0,1-1 0 0 0,0 0 0 0 0,-2-3 0 0 0,2 1 0 0 0,-2-2 0 0 0,1 2 0 0 0,0 2 0 0 0,-2-1 0 0 0,-2 0 0 0 0,-7 0 0 0 0,-6 1 0 0 0,-3 3 0 0 0,-4 0 0 0 0,-3 2 0 0 0,-1 1 0 0 0,0 0 0 0 0,1 0 0 0 0,-2 1 0 0 0,0-1 0 0 0,4 2 0 0 0,1 1 0 0 0,1 0 0 0 0,3 4 0 0 0,-2 1 0 0 0,-1-2 0 0 0,1 1 0 0 0,1 0 0 0 0,-1-2 0 0 0,-2 0 0 0 0,-2 0 0 0 0,0-1 0 0 0,2 0 0 0 0,2 1 0 0 0,-3-2 0 0 0,2 4 0 0 0,1 1 0 0 0,1 0 0 0 0,1 0 0 0 0,2 0 0 0 0,0-1 0 0 0,1 1 0 0 0,1 3 0 0 0,3 1 0 0 0,2 0 0 0 0,7 0 0 0 0,4-3 0 0 0,2-3 0 0 0,1-1 0 0 0,3-3 0 0 0,1-1 0 0 0,-1-1 0 0 0,-3-5 0 0 0,-2-1 0 0 0,-3-3 0 0 0,2 1 0 0 0,-2 0 0 0 0,1 1 0 0 0,-2-1 0 0 0,0 1 0 0 0,-1-2 0 0 0,-2-3 0 0 0,0 2 0 0 0,0-1 0 0 0,3 3 0 0 0,0-1 0 0 0,-1-2 0 0 0,-2-2 0 0 0,-4 1 0 0 0,-4 1 0 0 0,-4 2 0 0 0,-5 2 0 0 0,-3 3 0 0 0,-1 2 0 0 0,0 1 0 0 0,-2 1 0 0 0,0 0 0 0 0,1 1 0 0 0,4 4 0 0 0,1 1 0 0 0,-2 0 0 0 0,2 1 0 0 0,1-1 0 0 0,0 1 0 0 0,-1 0 0 0 0,-2-3 0 0 0,1 2 0 0 0,0-1 0 0 0,1-2 0 0 0,2 4 0 0 0,0 1 0 0 0,-2 0 0 0 0,-1 0 0 0 0,-1 0 0 0 0,-1-1 0 0 0,-1 1 0 0 0,2 3 0 0 0,0-1 0 0 0,1-1 0 0 0,1 0 0 0 0,-3-2 0 0 0,2 0 0 0 0,0-1 0 0 0,1-2 0 0 0,2 2 0 0 0,1-2 0 0 0,1 4 0 0 0,-1 0 0 0 0,-3 0 0 0 0,2-1 0 0 0,0-1 0 0 0,1 1 0 0 0,1-1 0 0 0,-3 1 0 0 0,-2-1 0 0 0,1 3 0 0 0,1 2 0 0 0,2 2 0 0 0,6-2 0 0 0,8-2 0 0 0,3-3 0 0 0,4-3 0 0 0,3-1 0 0 0,2-2 0 0 0,1 0 0 0 0,-2-1 0 0 0,-2-4 0 0 0,0-1 0 0 0,-3-2 0 0 0,-2-2 0 0 0,-3-1 0 0 0,-5 1 0 0 0,-2-3 0 0 0,-4 2 0 0 0,-3 2 0 0 0,0 1 0 0 0,-3 2 0 0 0,-2 1 0 0 0,1 0 0 0 0,1 0 0 0 0,0 2 0 0 0,1-2 0 0 0,-1 1 0 0 0,-2 1 0 0 0,2-4 0 0 0,0-1 0 0 0,1 2 0 0 0,-4 1 0 0 0,-1 0 0 0 0,0 0 0 0 0,0 1 0 0 0,3 0 0 0 0,-1-1 0 0 0,-1 2 0 0 0,0 0 0 0 0,3-1 0 0 0,0 1 0 0 0,-2 0 0 0 0,-1 0 0 0 0,0 2 0 0 0,0 0 0 0 0,2-4 0 0 0,-1-1 0 0 0,-1 1 0 0 0,0 1 0 0 0,1 0 0 0 0,1 0 0 0 0,-1 0 0 0 0,0 1 0 0 0,-1 1 0 0 0,1 1 0 0 0,-3 0 0 0 0,2-2 0 0 0,0 0 0 0 0,2 1 0 0 0,-1 0 0 0 0,-1 0 0 0 0,-2 1 0 0 0,1 1 0 0 0,0-2 0 0 0,-2-1 0 0 0,0 0 0 0 0,1 1 0 0 0,0 0 0 0 0,-1 1 0 0 0,0 1 0 0 0,1-5 0 0 0,1 0 0 0 0,-2-1 0 0 0,0 2 0 0 0,1 1 0 0 0,1 1 0 0 0,-2 1 0 0 0,0 0 0 0 0,1 1 0 0 0,1 0 0 0 0,-2 1 0 0 0,0-1 0 0 0,1 0 0 0 0,1 2 0 0 0,-2 2 0 0 0,0-2 0 0 0,1 1 0 0 0,1 0 0 0 0,-2 1 0 0 0,0 0 0 0 0,1 0 0 0 0,1 1 0 0 0,-2-1 0 0 0,2 3 0 0 0,2 0 0 0 0,0 0 0 0 0,1-2 0 0 0,-2 0 0 0 0,-2 0 0 0 0,1-1 0 0 0,2 0 0 0 0,2 1 0 0 0,-3-2 0 0 0,2 2 0 0 0,1-1 0 0 0,-1 0 0 0 0,3 3 0 0 0,0 0 0 0 0,1 2 0 0 0,-1-1 0 0 0,2-2 0 0 0,4-2 0 0 0,6-1 0 0 0,6-2 0 0 0,4-1 0 0 0,2 0 0 0 0,1 0 0 0 0,2-1 0 0 0,0 1 0 0 0,-3-2 0 0 0,-2-2 0 0 0,-1 2 0 0 0,2-3 0 0 0,1 0 0 0 0,0 2 0 0 0,-2-2 0 0 0,-2 0 0 0 0,2 1 0 0 0,1 1 0 0 0,1 0 0 0 0,-1-1 0 0 0,2 1 0 0 0,-1-4 0 0 0,-2 0 0 0 0,0-2 0 0 0,-1 1 0 0 0,3 2 0 0 0,-2 0 0 0 0,-1 0 0 0 0,1 2 0 0 0,-1-1 0 0 0,2-4 0 0 0,2 0 0 0 0,-1 1 0 0 0,-2 0 0 0 0,-1 1 0 0 0,1 0 0 0 0,1 0 0 0 0,-1 1 0 0 0,-2 0 0 0 0,0-3 0 0 0,-1-3 0 0 0,1 2 0 0 0,-1 0 0 0 0,0 1 0 0 0,-2 0 0 0 0,-2-2 0 0 0,-2-2 0 0 0,-1-1 0 0 0,-2 0 0 0 0,-4 2 0 0 0,-2 3 0 0 0,-3 3 0 0 0,-3 3 0 0 0,-3 2 0 0 0,-2 0 0 0 0,-1 2 0 0 0,1-1 0 0 0,3 3 0 0 0,-1 5 0 0 0,3 3 0 0 0,0 0 0 0 0,2 1 0 0 0,0-1 0 0 0,3 4 0 0 0,1 0 0 0 0,0-1 0 0 0,0-2 0 0 0,2 0 0 0 0,1 2 0 0 0,-4 1 0 0 0,-1 0 0 0 0,2 0 0 0 0,0 1 0 0 0,2 1 0 0 0,1-1 0 0 0,1 0 0 0 0,1 1 0 0 0,0 0 0 0 0,0-1 0 0 0,1-1 0 0 0,-1 2 0 0 0,2-2 0 0 0,4-2 0 0 0,2-3 0 0 0,4-3 0 0 0,3-2 0 0 0,-2-1 0 0 0,0 0 0 0 0,-1-2 0 0 0,3 0 0 0 0,0-1 0 0 0,1-1 0 0 0,-1 0 0 0 0,1 0 0 0 0,1 0 0 0 0,0 0 0 0 0,-2 0 0 0 0,2 0 0 0 0,0 0 0 0 0,-1 0 0 0 0,-1-5 0 0 0,2-1 0 0 0,0 1 0 0 0,-3-2 0 0 0,-2 1 0 0 0,0 1 0 0 0,2-1 0 0 0,1 1 0 0 0,-1-1 0 0 0,1 1 0 0 0,2 1 0 0 0,-1-4 0 0 0,1 0 0 0 0,-4 0 0 0 0,-1 0 0 0 0,1 0 0 0 0,1 1 0 0 0,1-1 0 0 0,-1 2 0 0 0,2-3 0 0 0,1 0 0 0 0,-1-1 0 0 0,-1 2 0 0 0,-2-1 0 0 0,0 2 0 0 0,1 0 0 0 0,-1 0 0 0 0,-1-2 0 0 0,-2 0 0 0 0,-1 0 0 0 0,1 1 0 0 0,1 1 0 0 0,0 1 0 0 0,-1 1 0 0 0,-2-1 0 0 0,1 0 0 0 0,-3-3 0 0 0,4 1 0 0 0,-1-2 0 0 0,-2 0 0 0 0,0-2 0 0 0,0-2 0 0 0,-3-2 0 0 0,-3 0 0 0 0,-5 3 0 0 0,-3 4 0 0 0,-3 2 0 0 0,-4 4 0 0 0,-2 1 0 0 0,-1 2 0 0 0,1 0 0 0 0,-1 1 0 0 0,-1 0 0 0 0,1-1 0 0 0,2 1 0 0 0,-2-1 0 0 0,0 0 0 0 0,0 0 0 0 0,2 0 0 0 0,3 5 0 0 0,-1 1 0 0 0,-1-1 0 0 0,3 2 0 0 0,0-1 0 0 0,1 1 0 0 0,-4-1 0 0 0,0 1 0 0 0,-1 4 0 0 0,0 2 0 0 0,-2-1 0 0 0,3-1 0 0 0,0-2 0 0 0,4 0 0 0 0,0-1 0 0 0,3 1 0 0 0,0 0 0 0 0,1 1 0 0 0,-3-2 0 0 0,0 0 0 0 0,0-1 0 0 0,1 0 0 0 0,2 4 0 0 0,-1-1 0 0 0,2 1 0 0 0,-1-2 0 0 0,1 1 0 0 0,0-1 0 0 0,-2-1 0 0 0,-1 3 0 0 0,2 1 0 0 0,-1-1 0 0 0,1 0 0 0 0,1 0 0 0 0,2 2 0 0 0,1 2 0 0 0,2 0 0 0 0,-1 0 0 0 0,1 2 0 0 0,3-2 0 0 0,2-4 0 0 0,4-3 0 0 0,1-4 0 0 0,4-2 0 0 0,0 1 0 0 0,-1 0 0 0 0,0-1 0 0 0,0 0 0 0 0,2-2 0 0 0,1 1 0 0 0,0-1 0 0 0,-1 0 0 0 0,2-2 0 0 0,0-1 0 0 0,-1 0 0 0 0,-1-2 0 0 0,2 1 0 0 0,0 0 0 0 0,-3-1 0 0 0,-1 0 0 0 0,-2 1 0 0 0,-1-1 0 0 0,1 1 0 0 0,1 0 0 0 0,1-3 0 0 0,0-1 0 0 0,-2 0 0 0 0,2 0 0 0 0,-2 0 0 0 0,0 1 0 0 0,0 2 0 0 0,-2-1 0 0 0,0 1 0 0 0,-1-3 0 0 0,1-1 0 0 0,3 0 0 0 0,0-1 0 0 0,2-2 0 0 0,-3-2 0 0 0,2 1 0 0 0,-2 0 0 0 0,0 2 0 0 0,-2 2 0 0 0,-3-1 0 0 0,1-3 0 0 0,-2-1 0 0 0,-2-1 0 0 0,0 1 0 0 0,-2-3 0 0 0,-1 0 0 0 0,0 1 0 0 0,0 0 0 0 0,-4 4 0 0 0,-3-2 0 0 0,-1 3 0 0 0,-1 2 0 0 0,-3 1 0 0 0,-2 2 0 0 0,-2 2 0 0 0,0 1 0 0 0,0 2 0 0 0,-1 1 0 0 0,0-3 0 0 0,0 1 0 0 0,2-1 0 0 0,-2 1 0 0 0,0 1 0 0 0,0 0 0 0 0,2 1 0 0 0,-2 0 0 0 0,1 0 0 0 0,-1 0 0 0 0,2 0 0 0 0,-2 0 0 0 0,1 0 0 0 0,-1 0 0 0 0,2 0 0 0 0,-2 0 0 0 0,1 0 0 0 0,-1 5 0 0 0,2 1 0 0 0,-2-1 0 0 0,1 2 0 0 0,-1-1 0 0 0,2-1 0 0 0,3 0 0 0 0,-1 0 0 0 0,-1-1 0 0 0,3 1 0 0 0,0 0 0 0 0,0 3 0 0 0,-2 0 0 0 0,1 1 0 0 0,0 0 0 0 0,0-1 0 0 0,0-1 0 0 0,2 1 0 0 0,-2-2 0 0 0,1 3 0 0 0,3 3 0 0 0,0-2 0 0 0,1 0 0 0 0,3 1 0 0 0,3-2 0 0 0,3 3 0 0 0,2-2 0 0 0,4-2 0 0 0,1-2 0 0 0,5-3 0 0 0,2-1 0 0 0,0-1 0 0 0,0-1 0 0 0,1-1 0 0 0,1 1 0 0 0,-2-1 0 0 0,0 1 0 0 0,1 0 0 0 0,0-1 0 0 0,-3-1 0 0 0,-2-1 0 0 0,0 0 0 0 0,2-1 0 0 0,1-1 0 0 0,-1 2 0 0 0,-1-2 0 0 0,-2 0 0 0 0,2 1 0 0 0,-1-3 0 0 0,0-1 0 0 0,-1 2 0 0 0,1-1 0 0 0,3 1 0 0 0,-2-1 0 0 0,-1 1 0 0 0,1 1 0 0 0,-3 0 0 0 0,-1 0 0 0 0,3-3 0 0 0,2-1 0 0 0,-2 0 0 0 0,-1 1 0 0 0,0-1 0 0 0,3 2 0 0 0,-1 0 0 0 0,-1 0 0 0 0,0-2 0 0 0,0 0 0 0 0,-2 0 0 0 0,2-2 0 0 0,1 2 0 0 0,-2 0 0 0 0,0-3 0 0 0,-2-2 0 0 0,-1 2 0 0 0,-1 1 0 0 0,-3-1 0 0 0,4-2 0 0 0,-1-1 0 0 0,0 0 0 0 0,-3 0 0 0 0,-1-1 0 0 0,-1-1 0 0 0,-1 0 0 0 0,-1 2 0 0 0,-3 2 0 0 0,-2 4 0 0 0,-1-1 0 0 0,-2 2 0 0 0,1-1 0 0 0,-3 1 0 0 0,-2 3 0 0 0,-1 1 0 0 0,-1 2 0 0 0,-2 1 0 0 0,0 1 0 0 0,-1 0 0 0 0,1 1 0 0 0,-1 1 0 0 0,0 2 0 0 0,1 1 0 0 0,0 0 0 0 0,4 2 0 0 0,-1-1 0 0 0,-1 1 0 0 0,1 0 0 0 0,1 2 0 0 0,2 0 0 0 0,1 1 0 0 0,-1 1 0 0 0,-1 0 0 0 0,-2-1 0 0 0,2 2 0 0 0,1-1 0 0 0,1 0 0 0 0,-1-2 0 0 0,0-1 0 0 0,0 1 0 0 0,0 4 0 0 0,-1 1 0 0 0,1 1 0 0 0,-2-3 0 0 0,2 0 0 0 0,-1-3 0 0 0,2 2 0 0 0,3 1 0 0 0,0-2 0 0 0,-2 0 0 0 0,2 1 0 0 0,-4 2 0 0 0,1 2 0 0 0,-1 0 0 0 0,1 0 0 0 0,0-3 0 0 0,2 1 0 0 0,0 1 0 0 0,1 0 0 0 0,1 0 0 0 0,-3-3 0 0 0,1 2 0 0 0,0 0 0 0 0,3 1 0 0 0,-2 0 0 0 0,2 2 0 0 0,0 0 0 0 0,2 0 0 0 0,0 0 0 0 0,4 0 0 0 0,3-1 0 0 0,3-4 0 0 0,0-1 0 0 0,1-3 0 0 0,4-2 0 0 0,1-2 0 0 0,1-2 0 0 0,0 0 0 0 0,2-1 0 0 0,0-1 0 0 0,-3-2 0 0 0,-1 0 0 0 0,-1 0 0 0 0,2 0 0 0 0,1 2 0 0 0,-3-3 0 0 0,0 1 0 0 0,-1 0 0 0 0,3-2 0 0 0,1 1 0 0 0,0-2 0 0 0,0 1 0 0 0,1-4 0 0 0,1 0 0 0 0,-3-1 0 0 0,-1 1 0 0 0,-1 3 0 0 0,-3-1 0 0 0,3 2 0 0 0,0 1 0 0 0,-1-1 0 0 0,-1 1 0 0 0,1-4 0 0 0,-2-3 0 0 0,2 1 0 0 0,1 0 0 0 0,1-1 0 0 0,1 2 0 0 0,-3-2 0 0 0,2 0 0 0 0,-2 1 0 0 0,0-1 0 0 0,-2-1 0 0 0,0 2 0 0 0,-3-1 0 0 0,2-2 0 0 0,-2-1 0 0 0,-2 1 0 0 0,3 1 0 0 0,1-1 0 0 0,-2 0 0 0 0,-1-1 0 0 0,-2 0 0 0 0,-1-2 0 0 0,-1 0 0 0 0,-1 0 0 0 0,-1 0 0 0 0,1-1 0 0 0,0 0 0 0 0,-3 3 0 0 0,0 2 0 0 0,-2 2 0 0 0,0 1 0 0 0,-2 3 0 0 0,1-3 0 0 0,-3 0 0 0 0,-1 0 0 0 0,0 1 0 0 0,-1-1 0 0 0,0 3 0 0 0,-4 1 0 0 0,0-1 0 0 0,-1 1 0 0 0,1 2 0 0 0,-2 0 0 0 0,0 2 0 0 0,0 0 0 0 0,2 1 0 0 0,-2 0 0 0 0,0 0 0 0 0,0 0 0 0 0,2 1 0 0 0,3 1 0 0 0,-1 1 0 0 0,1 4 0 0 0,2 2 0 0 0,1 0 0 0 0,1 0 0 0 0,1-1 0 0 0,0 0 0 0 0,1-1 0 0 0,-3 0 0 0 0,1 2 0 0 0,-2 2 0 0 0,2 2 0 0 0,0-2 0 0 0,1 0 0 0 0,-1-3 0 0 0,2 3 0 0 0,1 1 0 0 0,2 1 0 0 0,-3-2 0 0 0,-1-1 0 0 0,1 3 0 0 0,0-1 0 0 0,0 0 0 0 0,1-1 0 0 0,2 1 0 0 0,-1-2 0 0 0,1 2 0 0 0,-1 1 0 0 0,2 1 0 0 0,1-1 0 0 0,0 3 0 0 0,-1 1 0 0 0,-1-1 0 0 0,0-1 0 0 0,1 2 0 0 0,1 0 0 0 0,0 0 0 0 0,0-2 0 0 0,1 2 0 0 0,0 0 0 0 0,0-1 0 0 0,0-1 0 0 0,3-2 0 0 0,0 0 0 0 0,4-2 0 0 0,1 0 0 0 0,2-3 0 0 0,0-2 0 0 0,0 0 0 0 0,-1-1 0 0 0,4-1 0 0 0,0-2 0 0 0,2-1 0 0 0,-3 2 0 0 0,0 0 0 0 0,1 0 0 0 0,1-1 0 0 0,1-1 0 0 0,-1 0 0 0 0,3-1 0 0 0,-1 0 0 0 0,1 0 0 0 0,-2 0 0 0 0,2 0 0 0 0,-2-2 0 0 0,-2-1 0 0 0,0 0 0 0 0,-3-4 0 0 0,-1-1 0 0 0,3 0 0 0 0,1-3 0 0 0,1 0 0 0 0,-2-3 0 0 0,-1 0 0 0 0,-2 1 0 0 0,-3 0 0 0 0,2 3 0 0 0,0 0 0 0 0,-2-2 0 0 0,-1-1 0 0 0,0 1 0 0 0,-1 0 0 0 0,0 1 0 0 0,-2-3 0 0 0,-1 0 0 0 0,0-2 0 0 0,-1 2 0 0 0,-2 1 0 0 0,-1 0 0 0 0,-3-1 0 0 0,1 0 0 0 0,-2 3 0 0 0,1 0 0 0 0,-1 3 0 0 0,0-2 0 0 0,-2 0 0 0 0,0 1 0 0 0,-1 0 0 0 0,1 1 0 0 0,1 1 0 0 0,-2 2 0 0 0,2 0 0 0 0,-2 0 0 0 0,-2 2 0 0 0,1-4 0 0 0,0 0 0 0 0,0 0 0 0 0,-3 3 0 0 0,-1 1 0 0 0,0 1 0 0 0,0 1 0 0 0,-1 1 0 0 0,-1 0 0 0 0,2 2 0 0 0,3 2 0 0 0,0-1 0 0 0,2 1 0 0 0,-1 1 0 0 0,1 1 0 0 0,2 4 0 0 0,1 1 0 0 0,1 0 0 0 0,-1-1 0 0 0,1-1 0 0 0,2 1 0 0 0,-1-2 0 0 0,0 3 0 0 0,2 1 0 0 0,-4 1 0 0 0,-1 1 0 0 0,2 2 0 0 0,1 0 0 0 0,2 1 0 0 0,1-2 0 0 0,1 2 0 0 0,1 0 0 0 0,0 0 0 0 0,1-2 0 0 0,-1 2 0 0 0,0 0 0 0 0,1-1 0 0 0,1-1 0 0 0,1 2 0 0 0,2-2 0 0 0,0-2 0 0 0,2-3 0 0 0,3-1 0 0 0,3-1 0 0 0,-1-1 0 0 0,0-1 0 0 0,0-2 0 0 0,2-1 0 0 0,1-2 0 0 0,1 0 0 0 0,-1-1 0 0 0,1 0 0 0 0,1 0 0 0 0,0-1 0 0 0,-2 1 0 0 0,2 0 0 0 0,0 0 0 0 0,-1 0 0 0 0,0-3 0 0 0,1 0 0 0 0,-3-4 0 0 0,-1-1 0 0 0,-2-1 0 0 0,-4-2 0 0 0,-1 1 0 0 0,-1 1 0 0 0,1 1 0 0 0,-1-2 0 0 0,-1-2 0 0 0,3 2 0 0 0,1-1 0 0 0,-2 0 0 0 0,1 2 0 0 0,-1-2 0 0 0,-1-1 0 0 0,0 1 0 0 0,0 0 0 0 0,-2 0 0 0 0,0-2 0 0 0,-2-2 0 0 0,0 0 0 0 0,-1 0 0 0 0,0-2 0 0 0,0 0 0 0 0,0 1 0 0 0,-1 0 0 0 0,1-1 0 0 0,0 0 0 0 0,0 1 0 0 0,-4 3 0 0 0,-2 1 0 0 0,-2 3 0 0 0,0-1 0 0 0,0 0 0 0 0,-1 3 0 0 0,0 0 0 0 0,-1 1 0 0 0,-3-1 0 0 0,0 2 0 0 0,-1 0 0 0 0,-2 3 0 0 0,1-2 0 0 0,2 0 0 0 0,0 1 0 0 0,1 1 0 0 0,-3 0 0 0 0,-1 2 0 0 0,1-1 0 0 0,0 1 0 0 0,-2 1 0 0 0,0-1 0 0 0,1 0 0 0 0,0 0 0 0 0,0 0 0 0 0,1 2 0 0 0,2 1 0 0 0,0 0 0 0 0,3 4 0 0 0,1 0 0 0 0,1 2 0 0 0,-1-1 0 0 0,-3 1 0 0 0,2 0 0 0 0,0-1 0 0 0,0-1 0 0 0,1 1 0 0 0,-3 3 0 0 0,2 1 0 0 0,0-1 0 0 0,1-1 0 0 0,1 3 0 0 0,1 1 0 0 0,0-2 0 0 0,0 0 0 0 0,-2-3 0 0 0,1 0 0 0 0,0 2 0 0 0,1 0 0 0 0,0 0 0 0 0,3 0 0 0 0,1 1 0 0 0,-1-2 0 0 0,0 2 0 0 0,1 1 0 0 0,1 1 0 0 0,1-1 0 0 0,0 3 0 0 0,-1-2 0 0 0,-1 0 0 0 0,0-2 0 0 0,1 1 0 0 0,0 2 0 0 0,2 0 0 0 0,-1 1 0 0 0,3-4 0 0 0,1 0 0 0 0,5-3 0 0 0,2-3 0 0 0,2 2 0 0 0,2 0 0 0 0,2-2 0 0 0,1-2 0 0 0,0-1 0 0 0,-1-1 0 0 0,1-2 0 0 0,1 0 0 0 0,-4-2 0 0 0,-2-2 0 0 0,0-1 0 0 0,2 0 0 0 0,-2-2 0 0 0,0 0 0 0 0,0-2 0 0 0,0-3 0 0 0,3 2 0 0 0,-2-1 0 0 0,-1 2 0 0 0,-2 1 0 0 0,0 1 0 0 0,-3-3 0 0 0,1-1 0 0 0,2-2 0 0 0,1 0 0 0 0,-1 2 0 0 0,-1-2 0 0 0,0 2 0 0 0,-2 0 0 0 0,1-1 0 0 0,-2 1 0 0 0,3 1 0 0 0,0-2 0 0 0,-2 0 0 0 0,1 0 0 0 0,-2 2 0 0 0,1-1 0 0 0,-1-3 0 0 0,1 2 0 0 0,-1 0 0 0 0,-2 0 0 0 0,4-1 0 0 0,-1-1 0 0 0,2-2 0 0 0,-1 1 0 0 0,-2-1 0 0 0,-2 0 0 0 0,0 1 0 0 0,1 1 0 0 0,-2 2 0 0 0,-1-1 0 0 0,-1-1 0 0 0,0-2 0 0 0,-1 1 0 0 0,0 0 0 0 0,0-2 0 0 0,0 0 0 0 0,-1 1 0 0 0,-3 3 0 0 0,-2 1 0 0 0,-2-1 0 0 0,0-1 0 0 0,0 2 0 0 0,-1 3 0 0 0,-4 3 0 0 0,-2 2 0 0 0,0 3 0 0 0,0 0 0 0 0,-2 1 0 0 0,0 1 0 0 0,0 0 0 0 0,2-1 0 0 0,-2 1 0 0 0,2 1 0 0 0,2 1 0 0 0,0 2 0 0 0,1 0 0 0 0,2 2 0 0 0,-2-1 0 0 0,2 1 0 0 0,-1 0 0 0 0,3 2 0 0 0,0 0 0 0 0,1 1 0 0 0,0-1 0 0 0,0-1 0 0 0,-1-1 0 0 0,-1 1 0 0 0,-1 3 0 0 0,2 1 0 0 0,0 0 0 0 0,0-1 0 0 0,1 1 0 0 0,1 2 0 0 0,-3-2 0 0 0,0 1 0 0 0,1-1 0 0 0,1-2 0 0 0,0 0 0 0 0,3 2 0 0 0,1 1 0 0 0,-1-1 0 0 0,0-1 0 0 0,1 0 0 0 0,1 3 0 0 0,-1-1 0 0 0,-1-1 0 0 0,1 0 0 0 0,1 0 0 0 0,0 3 0 0 0,1 1 0 0 0,-3-3 0 0 0,-2-1 0 0 0,0 0 0 0 0,2 2 0 0 0,1 1 0 0 0,1 0 0 0 0,1 0 0 0 0,0 1 0 0 0,1 1 0 0 0,1-1 0 0 0,-1 0 0 0 0,2-4 0 0 0,2 2 0 0 0,-2-1 0 0 0,1 1 0 0 0,1-3 0 0 0,0 0 0 0 0,-1 1 0 0 0,2 0 0 0 0,-1-1 0 0 0,4 1 0 0 0,3-2 0 0 0,-1-1 0 0 0,1-2 0 0 0,-2 3 0 0 0,-1-1 0 0 0,4-1 0 0 0,-1-1 0 0 0,0-1 0 0 0,0-1 0 0 0,-1 0 0 0 0,0 0 0 0 0,2-2 0 0 0,1-1 0 0 0,1 0 0 0 0,1-1 0 0 0,1-1 0 0 0,1 0 0 0 0,-1-1 0 0 0,0 1 0 0 0,1 0 0 0 0,0 0 0 0 0,-1 0 0 0 0,0 0 0 0 0,-4-5 0 0 0,1-1 0 0 0,1 1 0 0 0,-3-2 0 0 0,0 1 0 0 0,-1-1 0 0 0,-1-2 0 0 0,2 2 0 0 0,1 1 0 0 0,-1-3 0 0 0,0-2 0 0 0,-3-1 0 0 0,1 1 0 0 0,2 1 0 0 0,0-3 0 0 0,-1 1 0 0 0,0 0 0 0 0,-4 1 0 0 0,1 1 0 0 0,-2 0 0 0 0,-1-2 0 0 0,-1-1 0 0 0,0 1 0 0 0,1 1 0 0 0,-2-1 0 0 0,0-1 0 0 0,0-2 0 0 0,-1 0 0 0 0,-1 0 0 0 0,0-2 0 0 0,-2 2 0 0 0,-2 2 0 0 0,-3 2 0 0 0,-1 2 0 0 0,-2 1 0 0 0,0 1 0 0 0,-2 1 0 0 0,2-3 0 0 0,-3 1 0 0 0,0 1 0 0 0,2-1 0 0 0,0 2 0 0 0,0 1 0 0 0,-3 2 0 0 0,-1 0 0 0 0,0-1 0 0 0,0 1 0 0 0,-1 1 0 0 0,-1 0 0 0 0,0 2 0 0 0,2 0 0 0 0,-2 0 0 0 0,0 0 0 0 0,0 0 0 0 0,2 0 0 0 0,-2 0 0 0 0,1 0 0 0 0,-1 0 0 0 0,2 0 0 0 0,-2 0 0 0 0,1 0 0 0 0,-1 0 0 0 0,2 0 0 0 0,-2 0 0 0 0,0 0 0 0 0,1 0 0 0 0,1 0 0 0 0,-2 0 0 0 0,0 0 0 0 0,3 5 0 0 0,2 1 0 0 0,0-1 0 0 0,-1 2 0 0 0,-2-1 0 0 0,0-1 0 0 0,2 0 0 0 0,2 0 0 0 0,-2-1 0 0 0,1 1 0 0 0,0 0 0 0 0,1-2 0 0 0,-1 4 0 0 0,-2 3 0 0 0,-2-1 0 0 0,3 1 0 0 0,1-2 0 0 0,0 1 0 0 0,-2-2 0 0 0,1 2 0 0 0,1 1 0 0 0,2-1 0 0 0,1 2 0 0 0,2 0 0 0 0,2 3 0 0 0,2 2 0 0 0,1-1 0 0 0,1 1 0 0 0,6-4 0 0 0,3-3 0 0 0,4-3 0 0 0,0-5 0 0 0,0-7 0 0 0,-3-5 0 0 0,1 0 0 0 0,0-1 0 0 0,-3 0 0 0 0,-2-3 0 0 0,1 1 0 0 0,-2 1 0 0 0,-1 1 0 0 0,0-1 0 0 0,-2-1 0 0 0,-1-2 0 0 0,0 0 0 0 0,0 1 0 0 0,0-1 0 0 0,0-1 0 0 0,0 0 0 0 0,0 2 0 0 0,-1-2 0 0 0,1 0 0 0 0,0 1 0 0 0,0 0 0 0 0,0 0 0 0 0,0-1 0 0 0,0 1 0 0 0,-2 3 0 0 0,-1 1 0 0 0,0-1 0 0 0,-1-1 0 0 0,-1-1 0 0 0,-1 4 0 0 0,1 0 0 0 0,-2-3 0 0 0,-4 0 0 0 0,-2 0 0 0 0,-1 2 0 0 0,2 1 0 0 0,0 2 0 0 0,-1 3 0 0 0,0-2 0 0 0,2 0 0 0 0,-1 0 0 0 0,0 0 0 0 0,-2 3 0 0 0,-2 1 0 0 0,1 2 0 0 0,-1 1 0 0 0,0 0 0 0 0,1-1 0 0 0,1 0 0 0 0,2-1 0 0 0,-1 1 0 0 0,-1 1 0 0 0,-2 0 0 0 0,1 1 0 0 0,0-1 0 0 0,-2 1 0 0 0,3 5 0 0 0,0 1 0 0 0,2 0 0 0 0,1 1 0 0 0,2-1 0 0 0,2 1 0 0 0,-3-1 0 0 0,-1-1 0 0 0,1 0 0 0 0,-1 0 0 0 0,1 4 0 0 0,-4-1 0 0 0,2 1 0 0 0,0-1 0 0 0,2 1 0 0 0,0-2 0 0 0,1 1 0 0 0,-4 2 0 0 0,-1 3 0 0 0,1 1 0 0 0,2-2 0 0 0,-1-1 0 0 0,-2 3 0 0 0,1 0 0 0 0,1 1 0 0 0,2-1 0 0 0,1-2 0 0 0,1 2 0 0 0,1-1 0 0 0,1 1 0 0 0,-3-2 0 0 0,0-2 0 0 0,0 3 0 0 0,1 1 0 0 0,2 0 0 0 0,-1-2 0 0 0,2 0 0 0 0,1 1 0 0 0,2 1 0 0 0,-2 0 0 0 0,0 1 0 0 0,2 1 0 0 0,-1 1 0 0 0,2-1 0 0 0,0 0 0 0 0,1 1 0 0 0,0-1 0 0 0,0 1 0 0 0,0-2 0 0 0,0 2 0 0 0,1 0 0 0 0,-1-1 0 0 0,2-3 0 0 0,1-1 0 0 0,4-3 0 0 0,3-4 0 0 0,1 3 0 0 0,-1 0 0 0 0,1-2 0 0 0,3-2 0 0 0,-1-3 0 0 0,0-3 0 0 0,-3-2 0 0 0,0-1 0 0 0,-3-2 0 0 0,-2-4 0 0 0,1 0 0 0 0,-2-1 0 0 0,0 0 0 0 0,-2 0 0 0 0,4 1 0 0 0,0-1 0 0 0,0-1 0 0 0,-2-1 0 0 0,-1 1 0 0 0,1 1 0 0 0,0-1 0 0 0,-1 0 0 0 0,1-1 0 0 0,1 0 0 0 0,-2-2 0 0 0,0 0 0 0 0,1 2 0 0 0,0 1 0 0 0,-1 2 0 0 0,-1-3 0 0 0,4 1 0 0 0,1 1 0 0 0,-1 0 0 0 0,-2 0 0 0 0,-1-2 0 0 0,-1-2 0 0 0,-1 1 0 0 0,1 2 0 0 0,1 1 0 0 0,0-1 0 0 0,-3 1 0 0 0,-2 4 0 0 0,-2 5 0 0 0,-1 4 0 0 0,1 5 0 0 0,-2 1 0 0 0,1 3 0 0 0,1 3 0 0 0,1 1 0 0 0,1 1 0 0 0,1 2 0 0 0,-1-2 0 0 0,-1-2 0 0 0,0 0 0 0 0,1 0 0 0 0,1 2 0 0 0,0 0 0 0 0,-4-2 0 0 0,-1-1 0 0 0,0 0 0 0 0,2 2 0 0 0,1 1 0 0 0,1 0 0 0 0,1 0 0 0 0,1 1 0 0 0,0 1 0 0 0,0-1 0 0 0,0 0 0 0 0,0 1 0 0 0,1 0 0 0 0,1-3 0 0 0,1-2 0 0 0,2-2 0 0 0,3-4 0 0 0,3-2 0 0 0,3-2 0 0 0,2-2 0 0 0,-1 0 0 0 0,2 0 0 0 0,-2-5 0 0 0,-1-2 0 0 0,-3-1 0 0 0,-1 0 0 0 0,-3 0 0 0 0,-2-2 0 0 0,0 2 0 0 0,0-3 0 0 0,3-2 0 0 0,0 0 0 0 0,1 1 0 0 0,-1 2 0 0 0,-2-4 0 0 0,0 0 0 0 0,-1 0 0 0 0,2 1 0 0 0,-2 2 0 0 0,0-2 0 0 0,2 1 0 0 0,0 0 0 0 0,0 1 0 0 0,0-1 0 0 0,-1-2 0 0 0,-1-2 0 0 0,0 3 0 0 0,0 1 0 0 0,-2 0 0 0 0,0-2 0 0 0,-2-1 0 0 0,2 2 0 0 0,0 1 0 0 0,0 1 0 0 0,-1-3 0 0 0,0-1 0 0 0,-4 2 0 0 0,-5 4 0 0 0,-1 4 0 0 0,-3 5 0 0 0,2 3 0 0 0,2 4 0 0 0,0 0 0 0 0,1 2 0 0 0,-1-1 0 0 0,2 3 0 0 0,-4 1 0 0 0,0 2 0 0 0,0-3 0 0 0,0 0 0 0 0,3 2 0 0 0,0-1 0 0 0,-2 0 0 0 0,1 0 0 0 0,2-1 0 0 0,-3-1 0 0 0,0 2 0 0 0,-1 1 0 0 0,1 1 0 0 0,0-3 0 0 0,1 0 0 0 0,2 2 0 0 0,-1 1 0 0 0,1 0 0 0 0,-3-2 0 0 0,0 0 0 0 0,-1 1 0 0 0,0 1 0 0 0,3 1 0 0 0,0-1 0 0 0,0 2 0 0 0,0-1 0 0 0,1-2 0 0 0,0 0 0 0 0,-2-1 0 0 0,0 3 0 0 0,0 0 0 0 0,0-2 0 0 0,1 0 0 0 0,1-2 0 0 0,2 3 0 0 0,2 1 0 0 0,-3-2 0 0 0,1-1 0 0 0,1-1 0 0 0,0 3 0 0 0,0 1 0 0 0,2 0 0 0 0,-1 0 0 0 0,1 1 0 0 0,0 1 0 0 0,5-3 0 0 0,3-3 0 0 0,1-7 0 0 0,0-3 0 0 0,0-4 0 0 0,-3-4 0 0 0,1-1 0 0 0,-2-1 0 0 0,-1-4 0 0 0,3 1 0 0 0,1 0 0 0 0,-2 0 0 0 0,1 2 0 0 0,-1 0 0 0 0,-2-2 0 0 0,2 0 0 0 0,-2 1 0 0 0,2 0 0 0 0,0-1 0 0 0,2-3 0 0 0,1 0 0 0 0,1-1 0 0 0,-2 1 0 0 0,-1-2 0 0 0,-1 2 0 0 0,0 2 0 0 0,-2 0 0 0 0,0 3 0 0 0,1 0 0 0 0,-2-1 0 0 0,4 0 0 0 0,0 0 0 0 0,0-1 0 0 0,0 3 0 0 0,-1 0 0 0 0,-2-3 0 0 0,2 0 0 0 0,-2 1 0 0 0,0 0 0 0 0,1 1 0 0 0,-1 1 0 0 0,0-3 0 0 0,3 0 0 0 0,0 1 0 0 0,0-1 0 0 0,-3 1 0 0 0,2 1 0 0 0,-1-2 0 0 0,-2-1 0 0 0,2 1 0 0 0,-1 2 0 0 0,0-1 0 0 0,1 2 0 0 0,-3 2 0 0 0,-1 5 0 0 0,-6 2 0 0 0,-2 7 0 0 0,1 3 0 0 0,-1 0 0 0 0,0 1 0 0 0,2 1 0 0 0,-1-2 0 0 0,1 2 0 0 0,1 1 0 0 0,-1-2 0 0 0,1 0 0 0 0,0 0 0 0 0,2 2 0 0 0,-4 0 0 0 0,-1-1 0 0 0,1 0 0 0 0,0 0 0 0 0,0 3 0 0 0,-1 1 0 0 0,1-1 0 0 0,1 0 0 0 0,0-2 0 0 0,0 0 0 0 0,1 1 0 0 0,1 0 0 0 0,-2-3 0 0 0,-2 0 0 0 0,1 1 0 0 0,-1 0 0 0 0,1-1 0 0 0,2 1 0 0 0,1 0 0 0 0,-1-2 0 0 0,0 2 0 0 0,1 0 0 0 0,1 2 0 0 0,-2 0 0 0 0,0 1 0 0 0,1 2 0 0 0,1-1 0 0 0,0 0 0 0 0,2 1 0 0 0,-1 0 0 0 0,1-1 0 0 0,3-3 0 0 0,0-8 0 0 0,4-5 0 0 0,1-4 0 0 0,0-5 0 0 0,-3-2 0 0 0,-1-4 0 0 0,0 1 0 0 0,0 0 0 0 0,0 1 0 0 0,-2-1 0 0 0,-1-1 0 0 0,0-1 0 0 0,-1 1 0 0 0,2 2 0 0 0,1 1 0 0 0,-1-1 0 0 0,1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41578 1780 16383 0 0,'0'4'0'0'0,"-4"2"0"0"0,-2 2 0 0 0,0 2 0 0 0,-1 1 0 0 0,1 3 0 0 0,-1 2 0 0 0,1 0 0 0 0,-1 0 0 0 0,1 1 0 0 0,1 0 0 0 0,2 0 0 0 0,-4-1 0 0 0,1 0 0 0 0,0 1 0 0 0,-1 0 0 0 0,1-2 0 0 0,-1 2 0 0 0,1-1 0 0 0,2 1 0 0 0,1-2 0 0 0,1 2 0 0 0,-1-3 0 0 0,0-1 0 0 0,0 0 0 0 0,1-1 0 0 0,0 3 0 0 0,-3-2 0 0 0,-1-1 0 0 0,0 0 0 0 0,2 1 0 0 0,-1 1 0 0 0,0 2 0 0 0,1-1 0 0 0,2 0 0 0 0,2-2 0 0 0,5-5 0 0 0,2-2 0 0 0,4-3 0 0 0,3-2 0 0 0,2-1 0 0 0,0-2 0 0 0,0-6 0 0 0,2-2 0 0 0,-3 0 0 0 0,-1 0 0 0 0,-4 1 0 0 0,0 1 0 0 0,-3 0 0 0 0,1 1 0 0 0,-3-2 0 0 0,4 0 0 0 0,0-1 0 0 0,0 0 0 0 0,1-1 0 0 0,2-4 0 0 0,2 0 0 0 0,-1-1 0 0 0,0 3 0 0 0,-3 1 0 0 0,0 3 0 0 0,0-2 0 0 0,-2 0 0 0 0,2 0 0 0 0,0 1 0 0 0,0 2 0 0 0,1 0 0 0 0,0-4 0 0 0,3-1 0 0 0,2 2 0 0 0,-3 0 0 0 0,0 2 0 0 0,-2 0 0 0 0,-1-3 0 0 0,1 1 0 0 0,2 0 0 0 0,0 2 0 0 0,-2 0 0 0 0,0 2 0 0 0,2 0 0 0 0,1 1 0 0 0,-2-3 0 0 0,-1 0 0 0 0,1 1 0 0 0,-3 1 0 0 0,2 1 0 0 0,2-1 0 0 0,0 1 0 0 0,0 1 0 0 0,-1 0 0 0 0,1 0 0 0 0,-4 2 0 0 0,-6 0 0 0 0,-3 4 0 0 0,-4 1 0 0 0,-1 5 0 0 0,-4 4 0 0 0,-1 1 0 0 0,0 0 0 0 0,0-1 0 0 0,3 3 0 0 0,0-2 0 0 0,2 0 0 0 0,-1 0 0 0 0,0 0 0 0 0,-3-2 0 0 0,1 2 0 0 0,0 1 0 0 0,1-2 0 0 0,0 0 0 0 0,3 0 0 0 0,1 2 0 0 0,-1 0 0 0 0,0-1 0 0 0,1 0 0 0 0,1 0 0 0 0,1 3 0 0 0,4-2 0 0 0,5-3 0 0 0,3-2 0 0 0,2-4 0 0 0,2-2 0 0 0,2-1 0 0 0,0-1 0 0 0,-1-1 0 0 0,-3-1 0 0 0,1-2 0 0 0,0 1 0 0 0,-2-2 0 0 0,-2 0 0 0 0,-1-1 0 0 0,-1 0 0 0 0,3 2 0 0 0,-1-4 0 0 0,-1-2 0 0 0,-1 0 0 0 0,1 3 0 0 0,-1-1 0 0 0,0-1 0 0 0,-1-3 0 0 0,2 1 0 0 0,1-1 0 0 0,-1 0 0 0 0,0 0 0 0 0,-1-3 0 0 0,-1-1 0 0 0,0 3 0 0 0,0 0 0 0 0,-3 2 0 0 0,-1-3 0 0 0,4 1 0 0 0,-1 1 0 0 0,0 0 0 0 0,-2 0 0 0 0,2-3 0 0 0,-2 0 0 0 0,0-1 0 0 0,-2 1 0 0 0,2-2 0 0 0,0 0 0 0 0,-1 1 0 0 0,-1 0 0 0 0,-1 0 0 0 0,0-1 0 0 0,-1 0 0 0 0,1 2 0 0 0,-2-2 0 0 0,1 0 0 0 0,-4 3 0 0 0,-2 2 0 0 0,-2 3 0 0 0,-2 2 0 0 0,-1 3 0 0 0,-4 3 0 0 0,-1 0 0 0 0,0 1 0 0 0,1 1 0 0 0,-2-1 0 0 0,-1 1 0 0 0,2-1 0 0 0,0 1 0 0 0,4 3 0 0 0,-2 2 0 0 0,1 0 0 0 0,1 0 0 0 0,2 1 0 0 0,-1-3 0 0 0,2 2 0 0 0,-1-1 0 0 0,-3 1 0 0 0,0-1 0 0 0,0 4 0 0 0,-3 0 0 0 0,2 1 0 0 0,0-2 0 0 0,2 1 0 0 0,-1-2 0 0 0,3 0 0 0 0,-2 0 0 0 0,-1 2 0 0 0,0 2 0 0 0,-1-1 0 0 0,3 1 0 0 0,-2-3 0 0 0,2 1 0 0 0,0 2 0 0 0,0 2 0 0 0,0-1 0 0 0,1-1 0 0 0,-2 1 0 0 0,2 2 0 0 0,-1-2 0 0 0,3 1 0 0 0,-1-1 0 0 0,2 0 0 0 0,0-2 0 0 0,1 2 0 0 0,-3 1 0 0 0,0 0 0 0 0,2 1 0 0 0,-1-3 0 0 0,2 2 0 0 0,1 1 0 0 0,2 0 0 0 0,2-1 0 0 0,0 3 0 0 0,3-2 0 0 0,1 0 0 0 0,2-4 0 0 0,3-3 0 0 0,2-2 0 0 0,4-3 0 0 0,-1 1 0 0 0,0 0 0 0 0,0-1 0 0 0,-1 0 0 0 0,4-1 0 0 0,-1 0 0 0 0,1-1 0 0 0,-1 0 0 0 0,2 0 0 0 0,0 0 0 0 0,-1-1 0 0 0,0 1 0 0 0,1 0 0 0 0,0 0 0 0 0,-1 0 0 0 0,-1 0 0 0 0,2 0 0 0 0,0 0 0 0 0,-1 0 0 0 0,-1 0 0 0 0,2 0 0 0 0,0 0 0 0 0,-1-4 0 0 0,-1-2 0 0 0,2 0 0 0 0,0 0 0 0 0,1-1 0 0 0,3 3 0 0 0,-1-2 0 0 0,-1 1 0 0 0,-2-1 0 0 0,1 0 0 0 0,-1-2 0 0 0,0-1 0 0 0,-2-1 0 0 0,2 2 0 0 0,-1 1 0 0 0,0 1 0 0 0,0 0 0 0 0,0 0 0 0 0,1 1 0 0 0,-1-4 0 0 0,0 0 0 0 0,0 0 0 0 0,1 0 0 0 0,-3 1 0 0 0,-1 1 0 0 0,-2-1 0 0 0,3-2 0 0 0,1-3 0 0 0,0 1 0 0 0,-3 1 0 0 0,-1 2 0 0 0,-2 0 0 0 0,2 2 0 0 0,-2-3 0 0 0,-1-1 0 0 0,-1 1 0 0 0,-1 0 0 0 0,-1-1 0 0 0,-3-3 0 0 0,0 0 0 0 0,-2-2 0 0 0,-2 4 0 0 0,-3 2 0 0 0,-1 2 0 0 0,-2 1 0 0 0,-1 3 0 0 0,-4 2 0 0 0,0-4 0 0 0,1 0 0 0 0,-1 0 0 0 0,1 2 0 0 0,-3 1 0 0 0,-1 2 0 0 0,0 0 0 0 0,1 1 0 0 0,-2 0 0 0 0,0 0 0 0 0,1 0 0 0 0,0 0 0 0 0,0 1 0 0 0,-1-1 0 0 0,0 0 0 0 0,2 0 0 0 0,-2 0 0 0 0,0 0 0 0 0,1 0 0 0 0,1 0 0 0 0,-2 0 0 0 0,-2 0 0 0 0,0 0 0 0 0,-1 0 0 0 0,0 0 0 0 0,2 0 0 0 0,1 2 0 0 0,-3 1 0 0 0,0 0 0 0 0,1 1 0 0 0,0 1 0 0 0,0-1 0 0 0,1 1 0 0 0,-2-1 0 0 0,-1 5 0 0 0,2-1 0 0 0,1 2 0 0 0,0-2 0 0 0,0-2 0 0 0,4 1 0 0 0,1-2 0 0 0,1 2 0 0 0,-1-2 0 0 0,-2 4 0 0 0,0 0 0 0 0,1 0 0 0 0,-2-1 0 0 0,-1 1 0 0 0,3 0 0 0 0,1-1 0 0 0,1 3 0 0 0,3 1 0 0 0,-2-1 0 0 0,1 0 0 0 0,2 0 0 0 0,2 3 0 0 0,3 1 0 0 0,4-3 0 0 0,3-2 0 0 0,2-1 0 0 0,2-2 0 0 0,4-3 0 0 0,2-1 0 0 0,-2 1 0 0 0,0-1 0 0 0,0 0 0 0 0,3-1 0 0 0,0-1 0 0 0,0-1 0 0 0,0 1 0 0 0,2-1 0 0 0,0 0 0 0 0,-1-1 0 0 0,0 1 0 0 0,1 0 0 0 0,0 0 0 0 0,-1 0 0 0 0,-1 0 0 0 0,4 0 0 0 0,1 0 0 0 0,-1 0 0 0 0,3 0 0 0 0,0 0 0 0 0,-2 0 0 0 0,1 0 0 0 0,1 0 0 0 0,-2 0 0 0 0,4 0 0 0 0,1 0 0 0 0,3 0 0 0 0,0 0 0 0 0,0 0 0 0 0,2 0 0 0 0,-4 0 0 0 0,1 0 0 0 0,1 0 0 0 0,-1-2 0 0 0,0-1 0 0 0,2 0 0 0 0,1 1 0 0 0,-4 0 0 0 0,0-3 0 0 0,-4-2 0 0 0,5 2 0 0 0,1-2 0 0 0,-2 1 0 0 0,2 1 0 0 0,-3 2 0 0 0,-2-1 0 0 0,1 0 0 0 0,-1 1 0 0 0,-3 1 0 0 0,3-2 0 0 0,-1 0 0 0 0,-2 1 0 0 0,0-3 0 0 0,-1-2 0 0 0,1 2 0 0 0,1 1 0 0 0,-1-1 0 0 0,-1 2 0 0 0,-2 0 0 0 0,0-1 0 0 0,0 1 0 0 0,0 0 0 0 0,-2 2 0 0 0,2-2 0 0 0,-1 0 0 0 0,0 1 0 0 0,-1 1 0 0 0,-2-4 0 0 0,0-1 0 0 0,0 1 0 0 0,-1 0 0 0 0,-6-1 0 0 0,-6 3 0 0 0,-5 1 0 0 0,-4 1 0 0 0,-4 1 0 0 0,-3 1 0 0 0,-1 0 0 0 0,0 0 0 0 0,0 0 0 0 0,-1 0 0 0 0,1 1 0 0 0,1-1 0 0 0,-1 0 0 0 0,0 2 0 0 0,1 1 0 0 0,0 0 0 0 0,-2-1 0 0 0,-2 0 0 0 0,1-1 0 0 0,-1 1 0 0 0,-1 2 0 0 0,0-2 0 0 0,-2 3 0 0 0,0-1 0 0 0,-3 0 0 0 0,2-1 0 0 0,1-2 0 0 0,-1 3 0 0 0,1-1 0 0 0,3 0 0 0 0,2-1 0 0 0,-3 4 0 0 0,0 0 0 0 0,-2 3 0 0 0,0-2 0 0 0,1 1 0 0 0,3-1 0 0 0,0-1 0 0 0,1-3 0 0 0,1 2 0 0 0,2-2 0 0 0,-2 1 0 0 0,1 2 0 0 0,0 1 0 0 0,3 2 0 0 0,2-2 0 0 0,-3-1 0 0 0,3 1 0 0 0,-1-2 0 0 0,1-1 0 0 0,2 1 0 0 0,2 4 0 0 0,2 3 0 0 0,7-1 0 0 0,5-3 0 0 0,4-1 0 0 0,2-4 0 0 0,-2 2 0 0 0,3-2 0 0 0,0 0 0 0 0,1-1 0 0 0,-1-1 0 0 0,3 0 0 0 0,-1-1 0 0 0,1 0 0 0 0,-2 0 0 0 0,2 0 0 0 0,0-1 0 0 0,-1 1 0 0 0,0 0 0 0 0,3 0 0 0 0,0 0 0 0 0,5 0 0 0 0,-1 0 0 0 0,1 0 0 0 0,1 0 0 0 0,0 0 0 0 0,-2 0 0 0 0,2 0 0 0 0,-1 0 0 0 0,2 0 0 0 0,1 0 0 0 0,-2 0 0 0 0,-1 0 0 0 0,1-4 0 0 0,1-2 0 0 0,0 0 0 0 0,-1-1 0 0 0,0 1 0 0 0,0 1 0 0 0,3 2 0 0 0,0-1 0 0 0,-1 0 0 0 0,0 1 0 0 0,-1-2 0 0 0,1 1 0 0 0,-2 1 0 0 0,-3 0 0 0 0,2-3 0 0 0,-2-1 0 0 0,1-1 0 0 0,2 1 0 0 0,0 1 0 0 0,-3-1 0 0 0,0 2 0 0 0,-2 1 0 0 0,0-1 0 0 0,2 0 0 0 0,-2 2 0 0 0,-1-4 0 0 0,-2 0 0 0 0,0 0 0 0 0,0 0 0 0 0,-1 1 0 0 0,-1-1 0 0 0,2 1 0 0 0,0 2 0 0 0,-4-2 0 0 0,0 2 0 0 0,-2-5 0 0 0,3 1 0 0 0,-1-1 0 0 0,-1 1 0 0 0,-3-1 0 0 0,0 2 0 0 0,-6 2 0 0 0,-6 1 0 0 0,-5 2 0 0 0,-2 1 0 0 0,-5 1 0 0 0,-2 0 0 0 0,0 1 0 0 0,2 4 0 0 0,3 1 0 0 0,-2 0 0 0 0,1 0 0 0 0,2 1 0 0 0,-1-2 0 0 0,0-2 0 0 0,2 1 0 0 0,-1 0 0 0 0,-2 1 0 0 0,0 1 0 0 0,-1 2 0 0 0,-2 1 0 0 0,-3 1 0 0 0,0-2 0 0 0,-1 1 0 0 0,0 0 0 0 0,1 4 0 0 0,3 1 0 0 0,-2-1 0 0 0,1-1 0 0 0,1 0 0 0 0,0-3 0 0 0,0 3 0 0 0,-1 0 0 0 0,-1 2 0 0 0,2-1 0 0 0,-1 3 0 0 0,1 0 0 0 0,1-2 0 0 0,0-1 0 0 0,-1-1 0 0 0,-1 2 0 0 0,1-1 0 0 0,3-1 0 0 0,2 0 0 0 0,-3-3 0 0 0,2 1 0 0 0,1 2 0 0 0,0 1 0 0 0,1 1 0 0 0,1-2 0 0 0,2-1 0 0 0,-3 2 0 0 0,1 2 0 0 0,1-1 0 0 0,3 1 0 0 0,2 1 0 0 0,1 1 0 0 0,2-1 0 0 0,0 0 0 0 0,2-4 0 0 0,4-3 0 0 0,2-4 0 0 0,0 3 0 0 0,4-1 0 0 0,1-2 0 0 0,1-1 0 0 0,0-1 0 0 0,2 1 0 0 0,1-1 0 0 0,0 0 0 0 0,-2-1 0 0 0,3-1 0 0 0,-1 0 0 0 0,-1-1 0 0 0,-1 0 0 0 0,2 0 0 0 0,0 0 0 0 0,-1 0 0 0 0,-1 0 0 0 0,2 0 0 0 0,0-1 0 0 0,-1-1 0 0 0,-1-1 0 0 0,2 0 0 0 0,0 1 0 0 0,-1 1 0 0 0,0-3 0 0 0,0 1 0 0 0,1 0 0 0 0,-1 1 0 0 0,0-2 0 0 0,0 0 0 0 0,1 1 0 0 0,-1-2 0 0 0,0 1 0 0 0,0 0 0 0 0,1-3 0 0 0,-1 0 0 0 0,0 0 0 0 0,-4 0 0 0 0,1 1 0 0 0,1 1 0 0 0,-3 0 0 0 0,0 0 0 0 0,-1 1 0 0 0,-1 0 0 0 0,2-1 0 0 0,1-3 0 0 0,1 0 0 0 0,-1-2 0 0 0,-2 2 0 0 0,-1 0 0 0 0,1 0 0 0 0,0 1 0 0 0,0 0 0 0 0,-2-2 0 0 0,-2-2 0 0 0,-2-2 0 0 0,-4 2 0 0 0,-2 1 0 0 0,-3 1 0 0 0,-3 3 0 0 0,-2 2 0 0 0,-4 2 0 0 0,-1 1 0 0 0,-1 1 0 0 0,0 0 0 0 0,-2 1 0 0 0,1-1 0 0 0,0 1 0 0 0,2-1 0 0 0,-2 0 0 0 0,0 0 0 0 0,-2 0 0 0 0,-1 3 0 0 0,-1-1 0 0 0,3 1 0 0 0,0 4 0 0 0,0 0 0 0 0,1 0 0 0 0,1 0 0 0 0,0 2 0 0 0,0-1 0 0 0,-1 0 0 0 0,1-1 0 0 0,1 3 0 0 0,-2-1 0 0 0,1 1 0 0 0,-1-2 0 0 0,4 1 0 0 0,-3 0 0 0 0,-1-1 0 0 0,3 3 0 0 0,1-1 0 0 0,-4 0 0 0 0,1 1 0 0 0,-1-2 0 0 0,2 0 0 0 0,2-1 0 0 0,-4 4 0 0 0,-1 0 0 0 0,0 0 0 0 0,-1-1 0 0 0,3-1 0 0 0,1-2 0 0 0,2 2 0 0 0,0-1 0 0 0,3 1 0 0 0,-2-2 0 0 0,0 0 0 0 0,-1-1 0 0 0,1 0 0 0 0,2 0 0 0 0,1 2 0 0 0,-1 0 0 0 0,-2 0 0 0 0,2 2 0 0 0,0-2 0 0 0,1 0 0 0 0,8-2 0 0 0,5-1 0 0 0,2-5 0 0 0,3-2 0 0 0,-1-5 0 0 0,1-2 0 0 0,-1-2 0 0 0,2 1 0 0 0,2 0 0 0 0,-1-1 0 0 0,0 2 0 0 0,-3-3 0 0 0,1 0 0 0 0,-2 1 0 0 0,2 1 0 0 0,0 1 0 0 0,1-2 0 0 0,-2-2 0 0 0,0 0 0 0 0,-1 0 0 0 0,0 2 0 0 0,0 1 0 0 0,2-1 0 0 0,0-2 0 0 0,0-3 0 0 0,-1 1 0 0 0,1 1 0 0 0,-2 2 0 0 0,-2-3 0 0 0,1 2 0 0 0,-2 0 0 0 0,0 1 0 0 0,-2-1 0 0 0,0-2 0 0 0,-1-2 0 0 0,-1 1 0 0 0,-3 2 0 0 0,0 1 0 0 0,-4 3 0 0 0,-4 3 0 0 0,-1 2 0 0 0,-2 2 0 0 0,-2 2 0 0 0,-1 0 0 0 0,0 0 0 0 0,1 1 0 0 0,-1-1 0 0 0,0 1 0 0 0,0-1 0 0 0,2 0 0 0 0,2 3 0 0 0,0-1 0 0 0,0 6 0 0 0,-1 0 0 0 0,0-1 0 0 0,-1-1 0 0 0,-1-1 0 0 0,0 1 0 0 0,0-3 0 0 0,-1 2 0 0 0,0 0 0 0 0,1 0 0 0 0,1 1 0 0 0,-2-2 0 0 0,0-1 0 0 0,3 3 0 0 0,2 1 0 0 0,0 2 0 0 0,-2-2 0 0 0,-1-1 0 0 0,3 0 0 0 0,0-1 0 0 0,1-1 0 0 0,-3-1 0 0 0,-1 1 0 0 0,0 0 0 0 0,0 3 0 0 0,-2 1 0 0 0,3 1 0 0 0,0-1 0 0 0,2-1 0 0 0,1-1 0 0 0,2 0 0 0 0,4-2 0 0 0,7-2 0 0 0,6 0 0 0 0,3-1 0 0 0,3-1 0 0 0,-2-5 0 0 0,2-1 0 0 0,-2-2 0 0 0,0 0 0 0 0,0 2 0 0 0,-3-1 0 0 0,1 2 0 0 0,-3-2 0 0 0,3 1 0 0 0,1-2 0 0 0,2-1 0 0 0,-3-1 0 0 0,1 0 0 0 0,2 0 0 0 0,-1 1 0 0 0,0 1 0 0 0,-1-2 0 0 0,-1-1 0 0 0,-1 0 0 0 0,3 1 0 0 0,2 1 0 0 0,-2 1 0 0 0,-1-3 0 0 0,0 0 0 0 0,-1 0 0 0 0,1 0 0 0 0,1 1 0 0 0,-1 0 0 0 0,0-2 0 0 0,0 1 0 0 0,-2 0 0 0 0,2 1 0 0 0,-1 2 0 0 0,0 0 0 0 0,1 1 0 0 0,-2-4 0 0 0,0-1 0 0 0,-1-2 0 0 0,1 2 0 0 0,1 1 0 0 0,-1 2 0 0 0,0-2 0 0 0,-1-1 0 0 0,-1-1 0 0 0,-2 0 0 0 0,1 2 0 0 0,-2-2 0 0 0,0 0 0 0 0,-4 1 0 0 0,-6 3 0 0 0,-4 3 0 0 0,-3 3 0 0 0,-1 2 0 0 0,-3 0 0 0 0,-1 2 0 0 0,1-1 0 0 0,1 1 0 0 0,-1-1 0 0 0,-1 1 0 0 0,4 1 0 0 0,2 1 0 0 0,0 2 0 0 0,-2 0 0 0 0,-1 0 0 0 0,0 0 0 0 0,1 0 0 0 0,-3-1 0 0 0,1 1 0 0 0,-1 0 0 0 0,2 3 0 0 0,-2 1 0 0 0,0 0 0 0 0,1-1 0 0 0,0 1 0 0 0,0-2 0 0 0,-1 0 0 0 0,1 0 0 0 0,0 2 0 0 0,-3 2 0 0 0,0 0 0 0 0,0-1 0 0 0,-1-1 0 0 0,1-1 0 0 0,1-1 0 0 0,2 2 0 0 0,-3 3 0 0 0,-1-2 0 0 0,3 0 0 0 0,3-1 0 0 0,-4-1 0 0 0,2 4 0 0 0,1-2 0 0 0,-3 1 0 0 0,-2 1 0 0 0,2 0 0 0 0,1-2 0 0 0,-2 2 0 0 0,4 1 0 0 0,1-2 0 0 0,4 0 0 0 0,0-2 0 0 0,1-1 0 0 0,-3 3 0 0 0,0 2 0 0 0,3 1 0 0 0,5-2 0 0 0,5-3 0 0 0,4-3 0 0 0,7-3 0 0 0,3-1 0 0 0,1-2 0 0 0,0 0 0 0 0,2-1 0 0 0,0 1 0 0 0,-1-1 0 0 0,-1 1 0 0 0,1-1 0 0 0,0 1 0 0 0,-1 0 0 0 0,0 0 0 0 0,0-4 0 0 0,1-2 0 0 0,-1-2 0 0 0,0 1 0 0 0,0 1 0 0 0,-1-1 0 0 0,-2 2 0 0 0,0-2 0 0 0,-1 1 0 0 0,2 2 0 0 0,0-3 0 0 0,-2-1 0 0 0,0 1 0 0 0,-2 0 0 0 0,-1 1 0 0 0,3 2 0 0 0,0-2 0 0 0,-1 2 0 0 0,0 0 0 0 0,-1-1 0 0 0,-1 1 0 0 0,-1-4 0 0 0,1 0 0 0 0,3 1 0 0 0,-2-1 0 0 0,1 2 0 0 0,-1-2 0 0 0,4 2 0 0 0,-2 0 0 0 0,1 0 0 0 0,-3-4 0 0 0,-1 1 0 0 0,-2 0 0 0 0,1 0 0 0 0,-4 3 0 0 0,-7 2 0 0 0,-5 2 0 0 0,-1 3 0 0 0,-2 1 0 0 0,0 1 0 0 0,1 2 0 0 0,-3 0 0 0 0,2 2 0 0 0,1-1 0 0 0,-2 1 0 0 0,1-1 0 0 0,1 3 0 0 0,-2 0 0 0 0,-1-1 0 0 0,2 0 0 0 0,0-2 0 0 0,3 1 0 0 0,-1-1 0 0 0,3 1 0 0 0,-4-1 0 0 0,-1 3 0 0 0,-1 0 0 0 0,1 1 0 0 0,0-2 0 0 0,3 0 0 0 0,-3-1 0 0 0,1 1 0 0 0,1-2 0 0 0,-2 3 0 0 0,2 3 0 0 0,0-2 0 0 0,2 0 0 0 0,-3-1 0 0 0,-2-1 0 0 0,0-1 0 0 0,1 3 0 0 0,0 1 0 0 0,2 2 0 0 0,3 0 0 0 0,5-2 0 0 0,6-3 0 0 0,5-2 0 0 0,3-3 0 0 0,2-1 0 0 0,-3-4 0 0 0,2-1 0 0 0,1-1 0 0 0,-3-3 0 0 0,0-1 0 0 0,-1 1 0 0 0,-2 0 0 0 0,2 0 0 0 0,1 0 0 0 0,1 1 0 0 0,-1-1 0 0 0,-2 1 0 0 0,3 1 0 0 0,-1-2 0 0 0,0-1 0 0 0,-1-1 0 0 0,1 1 0 0 0,3 0 0 0 0,0 1 0 0 0,-2 0 0 0 0,0 1 0 0 0,-2-4 0 0 0,3 1 0 0 0,-1 0 0 0 0,-1 0 0 0 0,0 1 0 0 0,0 1 0 0 0,3 0 0 0 0,0 0 0 0 0,1-2 0 0 0,-1 0 0 0 0,-3 0 0 0 0,2 0 0 0 0,-1 1 0 0 0,1 1 0 0 0,-2-1 0 0 0,-2 2 0 0 0,3 2 0 0 0,-1-4 0 0 0,-1 0 0 0 0,-1 0 0 0 0,-2 0 0 0 0,2 2 0 0 0,-2 0 0 0 0,2 1 0 0 0,0-1 0 0 0,0 0 0 0 0,-1-3 0 0 0,-1 1 0 0 0,-1-2 0 0 0,-6 2 0 0 0,-6 1 0 0 0,-4 3 0 0 0,-3 2 0 0 0,-3 0 0 0 0,-2 2 0 0 0,0 0 0 0 0,0 3 0 0 0,0 0 0 0 0,-1 0 0 0 0,1 2 0 0 0,2 0 0 0 0,-2-1 0 0 0,2 1 0 0 0,2 0 0 0 0,0-1 0 0 0,1 0 0 0 0,-2 1 0 0 0,-2 3 0 0 0,1 1 0 0 0,2 0 0 0 0,2-1 0 0 0,-3-1 0 0 0,2-1 0 0 0,1 0 0 0 0,-1 0 0 0 0,1-1 0 0 0,1 4 0 0 0,-2 0 0 0 0,-1 0 0 0 0,0 0 0 0 0,1-1 0 0 0,2-1 0 0 0,1 1 0 0 0,-1-2 0 0 0,-2 3 0 0 0,-1 2 0 0 0,2 2 0 0 0,1-2 0 0 0,1 0 0 0 0,-1-3 0 0 0,0 3 0 0 0,1-1 0 0 0,0 0 0 0 0,3 0 0 0 0,2 1 0 0 0,4-1 0 0 0,2 2 0 0 0,3-1 0 0 0,3-3 0 0 0,2-2 0 0 0,4-3 0 0 0,1-1 0 0 0,1-1 0 0 0,0-1 0 0 0,2-1 0 0 0,-1 1 0 0 0,0-1 0 0 0,-1 1 0 0 0,-4-3 0 0 0,1 0 0 0 0,1 0 0 0 0,-3-1 0 0 0,0-1 0 0 0,0 2 0 0 0,-3-2 0 0 0,3 0 0 0 0,1-3 0 0 0,1-1 0 0 0,-1-1 0 0 0,-2 2 0 0 0,3 0 0 0 0,1 0 0 0 0,-1 1 0 0 0,-2 0 0 0 0,-2-2 0 0 0,0 0 0 0 0,-2 0 0 0 0,4 0 0 0 0,1 1 0 0 0,1 1 0 0 0,-1 0 0 0 0,3 0 0 0 0,-1-2 0 0 0,-1 0 0 0 0,-3 0 0 0 0,-1 0 0 0 0,-1 1 0 0 0,-1 1 0 0 0,-1-1 0 0 0,3 2 0 0 0,0-3 0 0 0,0 0 0 0 0,2 0 0 0 0,-2-2 0 0 0,0 2 0 0 0,-2 0 0 0 0,3 1 0 0 0,0-2 0 0 0,-1 1 0 0 0,0-1 0 0 0,-3 0 0 0 0,0 0 0 0 0,-1 1 0 0 0,-1-2 0 0 0,-1-3 0 0 0,-6 2 0 0 0,-5 3 0 0 0,-3 2 0 0 0,-1 4 0 0 0,-4 1 0 0 0,-1 1 0 0 0,0 2 0 0 0,1-1 0 0 0,3 3 0 0 0,-1 0 0 0 0,0 1 0 0 0,0-2 0 0 0,0 2 0 0 0,-1 0 0 0 0,-2-1 0 0 0,4 2 0 0 0,0 0 0 0 0,1-2 0 0 0,-1 2 0 0 0,-2 0 0 0 0,2 3 0 0 0,1 0 0 0 0,1 2 0 0 0,-3-2 0 0 0,-1-1 0 0 0,0-1 0 0 0,0 2 0 0 0,-1-1 0 0 0,-1 3 0 0 0,0-1 0 0 0,2 1 0 0 0,-2-1 0 0 0,2-1 0 0 0,2 0 0 0 0,-2-1 0 0 0,2 4 0 0 0,-1-1 0 0 0,-1 1 0 0 0,0-2 0 0 0,1 0 0 0 0,2 1 0 0 0,-1-2 0 0 0,0 3 0 0 0,-1-1 0 0 0,3 0 0 0 0,0-2 0 0 0,-2 1 0 0 0,-1 0 0 0 0,0 4 0 0 0,0 1 0 0 0,2 1 0 0 0,5-3 0 0 0,9-2 0 0 0,6-4 0 0 0,4-3 0 0 0,2-1 0 0 0,3-2 0 0 0,1 0 0 0 0,-1-1 0 0 0,0 1 0 0 0,0-1 0 0 0,1 1 0 0 0,-2-1 0 0 0,0-3 0 0 0,1-2 0 0 0,0-2 0 0 0,-1 1 0 0 0,-1-2 0 0 0,2 2 0 0 0,-3 0 0 0 0,-1 0 0 0 0,0 2 0 0 0,-1-3 0 0 0,3-2 0 0 0,0 1 0 0 0,-2-1 0 0 0,-1 2 0 0 0,0 2 0 0 0,-3 0 0 0 0,2-4 0 0 0,2 0 0 0 0,-2 0 0 0 0,-1 1 0 0 0,-1 0 0 0 0,-1 2 0 0 0,3-1 0 0 0,2-2 0 0 0,1-3 0 0 0,-2-1 0 0 0,-1 2 0 0 0,-2 1 0 0 0,1 2 0 0 0,0-2 0 0 0,0-1 0 0 0,-2-1 0 0 0,0 2 0 0 0,-1 1 0 0 0,-2-3 0 0 0,-2-1 0 0 0,-5-1 0 0 0,-6 3 0 0 0,-2 3 0 0 0,-3 3 0 0 0,-3 3 0 0 0,-1 1 0 0 0,0 2 0 0 0,1 0 0 0 0,-2 1 0 0 0,1 4 0 0 0,0 2 0 0 0,1 1 0 0 0,0-1 0 0 0,-1 0 0 0 0,3-1 0 0 0,1 0 0 0 0,2 0 0 0 0,-3 0 0 0 0,-1 3 0 0 0,0 0 0 0 0,1 0 0 0 0,2 2 0 0 0,-1-2 0 0 0,-1 0 0 0 0,0-1 0 0 0,3 2 0 0 0,0-1 0 0 0,3 1 0 0 0,-3-2 0 0 0,2 1 0 0 0,-1-2 0 0 0,0 0 0 0 0,1 4 0 0 0,0-1 0 0 0,2 1 0 0 0,-3-2 0 0 0,1 0 0 0 0,1 1 0 0 0,3 3 0 0 0,4-1 0 0 0,4-3 0 0 0,4-2 0 0 0,6-2 0 0 0,2-3 0 0 0,1-1 0 0 0,0-1 0 0 0,2-1 0 0 0,-1 1 0 0 0,0-1 0 0 0,-1 1 0 0 0,1-3 0 0 0,0 0 0 0 0,0 0 0 0 0,-4-1 0 0 0,-2-1 0 0 0,-2-1 0 0 0,2 0 0 0 0,0 2 0 0 0,-1-4 0 0 0,0 0 0 0 0,1 2 0 0 0,-2-2 0 0 0,2 2 0 0 0,1 2 0 0 0,-1-2 0 0 0,0 2 0 0 0,-3-2 0 0 0,1 0 0 0 0,-2-2 0 0 0,2-1 0 0 0,0-1 0 0 0,0 2 0 0 0,0-1 0 0 0,-1 2 0 0 0,-1 0 0 0 0,0 0 0 0 0,-1-2 0 0 0,-1-2 0 0 0,-2-2 0 0 0,-1 0 0 0 0,-1-3 0 0 0,-3 2 0 0 0,-2 0 0 0 0,-3 4 0 0 0,-4 2 0 0 0,-1 4 0 0 0,-2 1 0 0 0,-2 2 0 0 0,1-1 0 0 0,1 0 0 0 0,1-1 0 0 0,0 2 0 0 0,-2 0 0 0 0,0 0 0 0 0,-1 1 0 0 0,1 0 0 0 0,-2 0 0 0 0,0 4 0 0 0,1 2 0 0 0,1 2 0 0 0,-2 0 0 0 0,0 0 0 0 0,1-1 0 0 0,3 1 0 0 0,1-2 0 0 0,-1 4 0 0 0,1 1 0 0 0,0 0 0 0 0,1-3 0 0 0,2 0 0 0 0,0-2 0 0 0,1 1 0 0 0,-1-1 0 0 0,-1 2 0 0 0,1 1 0 0 0,1 1 0 0 0,-1-2 0 0 0,2 0 0 0 0,0 2 0 0 0,1 2 0 0 0,-3 0 0 0 0,0 0 0 0 0,-1 0 0 0 0,2 1 0 0 0,2 1 0 0 0,0 0 0 0 0,0-1 0 0 0,2-1 0 0 0,2 0 0 0 0,0 3 0 0 0,2 1 0 0 0,0-1 0 0 0,0 0 0 0 0,0 2 0 0 0,5-2 0 0 0,3-4 0 0 0,3-3 0 0 0,2-4 0 0 0,-2 0 0 0 0,2 0 0 0 0,1-2 0 0 0,0 0 0 0 0,1-1 0 0 0,1-1 0 0 0,0 0 0 0 0,1 0 0 0 0,-4-2 0 0 0,-1-1 0 0 0,1 0 0 0 0,1 0 0 0 0,-2-1 0 0 0,0 0 0 0 0,-3-1 0 0 0,-1-1 0 0 0,3 2 0 0 0,0-1 0 0 0,0 0 0 0 0,-2-4 0 0 0,0 1 0 0 0,-2-2 0 0 0,0 2 0 0 0,4 2 0 0 0,-1-1 0 0 0,1 2 0 0 0,-2-1 0 0 0,0-4 0 0 0,1 0 0 0 0,-2-1 0 0 0,3-1 0 0 0,-1 0 0 0 0,0 2 0 0 0,-2-2 0 0 0,1 1 0 0 0,-2 0 0 0 0,0 0 0 0 0,4 0 0 0 0,-1-3 0 0 0,1 1 0 0 0,-2 0 0 0 0,-2 1 0 0 0,0 1 0 0 0,-2 2 0 0 0,-1-3 0 0 0,-1-2 0 0 0,-2 0 0 0 0,0 0 0 0 0,-6 2 0 0 0,-3 3 0 0 0,-1-1 0 0 0,-1 1 0 0 0,-1 3 0 0 0,-3 1 0 0 0,-1 2 0 0 0,-1 2 0 0 0,1 2 0 0 0,-2 2 0 0 0,0 0 0 0 0,3 2 0 0 0,1 0 0 0 0,1 2 0 0 0,-2-1 0 0 0,2 3 0 0 0,0 0 0 0 0,0 1 0 0 0,0-2 0 0 0,2 1 0 0 0,-2-2 0 0 0,1 1 0 0 0,1-2 0 0 0,1 3 0 0 0,1 0 0 0 0,-1-1 0 0 0,1-1 0 0 0,-3-1 0 0 0,2 1 0 0 0,-2 1 0 0 0,1 0 0 0 0,0 2 0 0 0,1 0 0 0 0,2 0 0 0 0,-3-1 0 0 0,1 0 0 0 0,-1 0 0 0 0,-1 3 0 0 0,2 3 0 0 0,0-3 0 0 0,2 0 0 0 0,1 0 0 0 0,5-2 0 0 0,7-3 0 0 0,4-3 0 0 0,3-1 0 0 0,1-2 0 0 0,3-1 0 0 0,1-1 0 0 0,-1 1 0 0 0,-3-3 0 0 0,-2 0 0 0 0,2 0 0 0 0,-2-4 0 0 0,0-1 0 0 0,-3-1 0 0 0,0 1 0 0 0,-2 0 0 0 0,0 1 0 0 0,3-1 0 0 0,3 2 0 0 0,-2-4 0 0 0,0 1 0 0 0,-2 0 0 0 0,0 0 0 0 0,3 1 0 0 0,1-1 0 0 0,-1-4 0 0 0,-1 1 0 0 0,-2 0 0 0 0,0 2 0 0 0,2 1 0 0 0,0-1 0 0 0,0 2 0 0 0,0-3 0 0 0,-1-1 0 0 0,-1 1 0 0 0,3 3 0 0 0,-1 0 0 0 0,1 0 0 0 0,-1-4 0 0 0,-1-2 0 0 0,-1 2 0 0 0,-1 0 0 0 0,2 3 0 0 0,-1 0 0 0 0,-2-3 0 0 0,1 1 0 0 0,-2 0 0 0 0,-1 0 0 0 0,-5 1 0 0 0,-3 3 0 0 0,-5 3 0 0 0,-2 1 0 0 0,0 6 0 0 0,-2 3 0 0 0,0 2 0 0 0,1 0 0 0 0,2 1 0 0 0,0-2 0 0 0,1 1 0 0 0,1-1 0 0 0,1 3 0 0 0,-3-1 0 0 0,0 1 0 0 0,-1 0 0 0 0,0 2 0 0 0,1 2 0 0 0,0 1 0 0 0,-3 1 0 0 0,1-1 0 0 0,-1-2 0 0 0,3 0 0 0 0,0 1 0 0 0,1 0 0 0 0,1 0 0 0 0,-4 2 0 0 0,1 0 0 0 0,-1 0 0 0 0,0-1 0 0 0,1 2 0 0 0,1-2 0 0 0,1-2 0 0 0,-2 0 0 0 0,1-1 0 0 0,-1 3 0 0 0,2 0 0 0 0,-1-2 0 0 0,2-1 0 0 0,0 0 0 0 0,1 2 0 0 0,-3-2 0 0 0,0 1 0 0 0,2-1 0 0 0,-1-3 0 0 0,2 1 0 0 0,1 2 0 0 0,0-1 0 0 0,0 0 0 0 0,2 0 0 0 0,0 1 0 0 0,2 3 0 0 0,0 0 0 0 0,5-1 0 0 0,5-4 0 0 0,2-4 0 0 0,1-2 0 0 0,0-4 0 0 0,1-3 0 0 0,-1-2 0 0 0,-1-1 0 0 0,-1-1 0 0 0,-2 0 0 0 0,-1 0 0 0 0,1 0 0 0 0,-2-3 0 0 0,3 1 0 0 0,-1-1 0 0 0,2 2 0 0 0,-2-1 0 0 0,0 2 0 0 0,-1 0 0 0 0,1 0 0 0 0,-2-2 0 0 0,3 0 0 0 0,0 0 0 0 0,1 1 0 0 0,-2-1 0 0 0,0 2 0 0 0,-1 0 0 0 0,1 0 0 0 0,-2-2 0 0 0,3 0 0 0 0,0 0 0 0 0,1 0 0 0 0,-2 1 0 0 0,1 1 0 0 0,-2 0 0 0 0,0 0 0 0 0,-1-2 0 0 0,3 0 0 0 0,0 0 0 0 0,1 0 0 0 0,-2 1 0 0 0,1 1 0 0 0,-2 0 0 0 0,0 0 0 0 0,-1-2 0 0 0,3 0 0 0 0,0 0 0 0 0,1-2 0 0 0,0 0 0 0 0,2-4 0 0 0,-2 0 0 0 0,2 1 0 0 0,-2 2 0 0 0,-1 0 0 0 0,-1 2 0 0 0,-2-1 0 0 0,1 1 0 0 0,-1 0 0 0 0,-2-1 0 0 0,-1 0 0 0 0,-1-3 0 0 0,-1-2 0 0 0,-1 1 0 0 0,-5 2 0 0 0,-3 3 0 0 0,-3 4 0 0 0,-2 3 0 0 0,2 6 0 0 0,-3 2 0 0 0,3 3 0 0 0,-1 1 0 0 0,3-1 0 0 0,0 0 0 0 0,2 0 0 0 0,2 4 0 0 0,0-1 0 0 0,0 0 0 0 0,-3-2 0 0 0,0 0 0 0 0,1 1 0 0 0,0 3 0 0 0,0 1 0 0 0,3 1 0 0 0,-2-3 0 0 0,2 0 0 0 0,0 1 0 0 0,-1 2 0 0 0,1-1 0 0 0,0 1 0 0 0,-2-3 0 0 0,-2 1 0 0 0,2 0 0 0 0,1 1 0 0 0,2 0 0 0 0,-1-3 0 0 0,0 2 0 0 0,1 0 0 0 0,1 1 0 0 0,0 0 0 0 0,2 1 0 0 0,2 0 0 0 0,3-4 0 0 0,3-4 0 0 0,0 0 0 0 0,1-2 0 0 0,4-2 0 0 0,1 0 0 0 0,-2-5 0 0 0,0 0 0 0 0,-2-3 0 0 0,-1-1 0 0 0,-2-1 0 0 0,2 1 0 0 0,0-2 0 0 0,-2-3 0 0 0,1 0 0 0 0,-2 0 0 0 0,1 2 0 0 0,-1-1 0 0 0,-2 1 0 0 0,1 0 0 0 0,0-1 0 0 0,-2-3 0 0 0,4 3 0 0 0,1-1 0 0 0,0 2 0 0 0,0 1 0 0 0,-2-3 0 0 0,0 0 0 0 0,0 0 0 0 0,-2-1 0 0 0,1 3 0 0 0,-1-1 0 0 0,-1-2 0 0 0,4 1 0 0 0,1 0 0 0 0,-2-1 0 0 0,-1 0 0 0 0,0-2 0 0 0,0-2 0 0 0,-1 1 0 0 0,-2-1 0 0 0,0 0 0 0 0,-2-1 0 0 0,1 0 0 0 0,-2 2 0 0 0,1-2 0 0 0,0 0 0 0 0,0 1 0 0 0,-3 2 0 0 0,-2 5 0 0 0,-3 3 0 0 0,-2 3 0 0 0,-4 2 0 0 0,0 5 0 0 0,1 5 0 0 0,2 2 0 0 0,1 0 0 0 0,2 0 0 0 0,3 3 0 0 0,2 1 0 0 0,-1-2 0 0 0,0-1 0 0 0,1-1 0 0 0,-3-1 0 0 0,-1 1 0 0 0,1 2 0 0 0,-1-3 0 0 0,1 1 0 0 0,1 0 0 0 0,0-2 0 0 0,0 2 0 0 0,1 1 0 0 0,2 1 0 0 0,-2 1 0 0 0,0 2 0 0 0,1 0 0 0 0,-3 0 0 0 0,-2 0 0 0 0,2 1 0 0 0,1 0 0 0 0,2-1 0 0 0,1 0 0 0 0,1-6 0 0 0,1-9 0 0 0,0-6 0 0 0,0-5 0 0 0,-2-1 0 0 0,0 0 0 0 0,-1-4 0 0 0,1 0 0 0 0,-2 1 0 0 0,0 2 0 0 0,1 0 0 0 0,-2 2 0 0 0,1-1 0 0 0,-4 1 0 0 0,-1 0 0 0 0,0-1 0 0 0,-2 2 0 0 0,2 0 0 0 0,-1 2 0 0 0,3-3 0 0 0,-4 1 0 0 0,2-1 0 0 0,-1 2 0 0 0,0 2 0 0 0,-2 2 0 0 0,-2 1 0 0 0,-1 2 0 0 0,1 3 0 0 0,2 2 0 0 0,2 1 0 0 0,1 1 0 0 0,2 1 0 0 0,-2 1 0 0 0,0 5 0 0 0,0 1 0 0 0,1 1 0 0 0,-1-2 0 0 0,3-1 0 0 0,0 2 0 0 0,1-2 0 0 0,0 0 0 0 0,2 0 0 0 0,0 0 0 0 0,-3-2 0 0 0,0 1 0 0 0,0 2 0 0 0,2 1 0 0 0,1-1 0 0 0,1 3 0 0 0,1 0 0 0 0,1 1 0 0 0,0-2 0 0 0,2-2 0 0 0,4-4 0 0 0,0 1 0 0 0,1-1 0 0 0,5-3 0 0 0,1-1 0 0 0,2-2 0 0 0,0-2 0 0 0,1-1 0 0 0,2 0 0 0 0,-4-2 0 0 0,-1-2 0 0 0,-3-1 0 0 0,-1-1 0 0 0,2 2 0 0 0,0-2 0 0 0,-1 1 0 0 0,-1-3 0 0 0,0-1 0 0 0,-2-1 0 0 0,0 2 0 0 0,0-1 0 0 0,2 0 0 0 0,-1-4 0 0 0,2 1 0 0 0,-2 0 0 0 0,1 2 0 0 0,-2 1 0 0 0,0-1 0 0 0,-1-3 0 0 0,3-1 0 0 0,0-1 0 0 0,1 3 0 0 0,-2 0 0 0 0,-2-1 0 0 0,1 1 0 0 0,-2 0 0 0 0,-1 1 0 0 0,-2-1 0 0 0,0-3 0 0 0,1 0 0 0 0,0-1 0 0 0,-1 1 0 0 0,0-1 0 0 0,0-1 0 0 0,-2 0 0 0 0,1 2 0 0 0,-1-2 0 0 0,0 0 0 0 0,0 1 0 0 0,0 0 0 0 0,0-1 0 0 0,-3 3 0 0 0,0 1 0 0 0,0 0 0 0 0,-3 3 0 0 0,-2 1 0 0 0,-1 1 0 0 0,-1 3 0 0 0,1-2 0 0 0,0-1 0 0 0,-4 2 0 0 0,2-1 0 0 0,-1 1 0 0 0,1 2 0 0 0,-1 1 0 0 0,-3 1 0 0 0,-1 2 0 0 0,1-1 0 0 0,-1 2 0 0 0,0-1 0 0 0,-1 0 0 0 0,0 3 0 0 0,2 0 0 0 0,2 2 0 0 0,0 0 0 0 0,-1 0 0 0 0,1 0 0 0 0,-1 0 0 0 0,3 1 0 0 0,-2 0 0 0 0,0-1 0 0 0,2 2 0 0 0,0 3 0 0 0,0 0 0 0 0,2 0 0 0 0,-2-2 0 0 0,1 0 0 0 0,0-1 0 0 0,1 3 0 0 0,1-1 0 0 0,1 1 0 0 0,0-2 0 0 0,1 0 0 0 0,-3 2 0 0 0,0 2 0 0 0,-1 0 0 0 0,2 0 0 0 0,2 0 0 0 0,0-2 0 0 0,0 0 0 0 0,2 2 0 0 0,2 2 0 0 0,-2-2 0 0 0,1-1 0 0 0,0 0 0 0 0,1 3 0 0 0,0 1 0 0 0,1 0 0 0 0,1 0 0 0 0,0 2 0 0 0,0 0 0 0 0,3-1 0 0 0,4-3 0 0 0,2-1 0 0 0,1-3 0 0 0,-1 2 0 0 0,1-2 0 0 0,-3 0 0 0 0,1-1 0 0 0,3-2 0 0 0,0 0 0 0 0,0-1 0 0 0,0-1 0 0 0,-1 1 0 0 0,0-1 0 0 0,2-1 0 0 0,1 0 0 0 0,1-2 0 0 0,-1 4 0 0 0,-2 1 0 0 0,2 0 0 0 0,1-2 0 0 0,1-1 0 0 0,-1-1 0 0 0,3-1 0 0 0,0 0 0 0 0,-1-2 0 0 0,-1 1 0 0 0,2 0 0 0 0,0 0 0 0 0,-1 0 0 0 0,0-1 0 0 0,1 1 0 0 0,-1 0 0 0 0,1 0 0 0 0,-4-2 0 0 0,-2-1 0 0 0,3 0 0 0 0,-3-1 0 0 0,1-1 0 0 0,-1 2 0 0 0,-1-2 0 0 0,-1 0 0 0 0,3 1 0 0 0,-1-3 0 0 0,0-1 0 0 0,-2 0 0 0 0,0 0 0 0 0,-2-1 0 0 0,1 2 0 0 0,2 2 0 0 0,1-1 0 0 0,-3-3 0 0 0,1 0 0 0 0,-2-2 0 0 0,0 2 0 0 0,-1 0 0 0 0,-2 0 0 0 0,1 1 0 0 0,0-3 0 0 0,3-1 0 0 0,0-2 0 0 0,-1 1 0 0 0,-1-3 0 0 0,-1 1 0 0 0,0 2 0 0 0,-1 0 0 0 0,-2 1 0 0 0,0-3 0 0 0,-2-1 0 0 0,1 1 0 0 0,-1 0 0 0 0,-3-2 0 0 0,0 0 0 0 0,-2 3 0 0 0,-1 2 0 0 0,2 0 0 0 0,-2 2 0 0 0,1-1 0 0 0,-1 1 0 0 0,-4 0 0 0 0,-3 0 0 0 0,-1 1 0 0 0,2 0 0 0 0,1 2 0 0 0,-3 1 0 0 0,-1-2 0 0 0,1 1 0 0 0,-1 0 0 0 0,-1 3 0 0 0,-1 1 0 0 0,3-1 0 0 0,1 0 0 0 0,1 1 0 0 0,-2 1 0 0 0,0 1 0 0 0,-1 0 0 0 0,0 1 0 0 0,-2 0 0 0 0,1 0 0 0 0,-1 0 0 0 0,4 3 0 0 0,1 0 0 0 0,-1 0 0 0 0,1 1 0 0 0,1 1 0 0 0,-1-1 0 0 0,3 1 0 0 0,0-1 0 0 0,-3 0 0 0 0,1 1 0 0 0,0 0 0 0 0,-1-2 0 0 0,3 4 0 0 0,-1 1 0 0 0,-2 1 0 0 0,-1 1 0 0 0,-2-1 0 0 0,3 0 0 0 0,1-2 0 0 0,2 3 0 0 0,-1 0 0 0 0,0 0 0 0 0,0 0 0 0 0,0 0 0 0 0,1-1 0 0 0,0 2 0 0 0,2 3 0 0 0,-3-2 0 0 0,1 0 0 0 0,-1-1 0 0 0,2 3 0 0 0,-1 1 0 0 0,2 0 0 0 0,2 0 0 0 0,2 2 0 0 0,1 0 0 0 0,1-1 0 0 0,1-1 0 0 0,0 2 0 0 0,1 0 0 0 0,-1 0 0 0 0,0-2 0 0 0,5-3 0 0 0,1 1 0 0 0,2-1 0 0 0,0-2 0 0 0,0-1 0 0 0,1-3 0 0 0,4-2 0 0 0,-1 0 0 0 0,1 0 0 0 0,-1-2 0 0 0,0 0 0 0 0,3-1 0 0 0,1 0 0 0 0,0-1 0 0 0,-3 2 0 0 0,-2 1 0 0 0,3 0 0 0 0,0-1 0 0 0,0-1 0 0 0,1 0 0 0 0,1 0 0 0 0,1-1 0 0 0,-1 0 0 0 0,-3-2 0 0 0,-1-2 0 0 0,-3-3 0 0 0,1-1 0 0 0,0-2 0 0 0,-1 2 0 0 0,-1-1 0 0 0,0 2 0 0 0,-1-1 0 0 0,-2-3 0 0 0,0 0 0 0 0,0 0 0 0 0,-1 0 0 0 0,-2-1 0 0 0,-1-3 0 0 0,0 0 0 0 0,-1-1 0 0 0,0 1 0 0 0,0-2 0 0 0,-2 2 0 0 0,-2 1 0 0 0,-3 2 0 0 0,-3-1 0 0 0,-3-1 0 0 0,0 0 0 0 0,-4 4 0 0 0,3 1 0 0 0,0 2 0 0 0,1 2 0 0 0,2 0 0 0 0,1 0 0 0 0,-2 2 0 0 0,-1 1 0 0 0,-1 1 0 0 0,0 0 0 0 0,-2 1 0 0 0,-1 0 0 0 0,1 0 0 0 0,0 1 0 0 0,-1-1 0 0 0,0 0 0 0 0,1 0 0 0 0,0 0 0 0 0,-1 0 0 0 0,1 0 0 0 0,-1 0 0 0 0,2 0 0 0 0,-2 0 0 0 0,1 0 0 0 0,-1 0 0 0 0,2 0 0 0 0,-2 0 0 0 0,1 0 0 0 0,-1 0 0 0 0,2 0 0 0 0,-2 0 0 0 0,0 0 0 0 0,1 0 0 0 0,1 0 0 0 0,-2 0 0 0 0,0 0 0 0 0,1 0 0 0 0,1 4 0 0 0,-2 2 0 0 0,0 0 0 0 0,1-2 0 0 0,1 0 0 0 0,-2-2 0 0 0,0-1 0 0 0,1 1 0 0 0,1 1 0 0 0,-2 0 0 0 0,0-1 0 0 0,1-1 0 0 0,1 0 0 0 0,-2-1 0 0 0,0 3 0 0 0,1 0 0 0 0,3 2 0 0 0,3 4 0 0 0,5-1 0 0 0,1-4 0 0 0,3-6 0 0 0,1-6 0 0 0,-2-2 0 0 0,-4 1 0 0 0,-2-1 0 0 0,-2 2 0 0 0,-1 2 0 0 0,-1 2 0 0 0,-2 2 0 0 0,-2 1 0 0 0,0 1 0 0 0,0 0 0 0 0,-1 1 0 0 0,0-1 0 0 0,0 0 0 0 0,2 1 0 0 0,2 1 0 0 0,0 1 0 0 0,-1 0 0 0 0,1 2 0 0 0,-1-1 0 0 0,3 2 0 0 0,-2 0 0 0 0,0-2 0 0 0,2 2 0 0 0,0 3 0 0 0,0 3 0 0 0,-2 2 0 0 0,0 0 0 0 0,1-2 0 0 0,2 1 0 0 0,3 1 0 0 0,3 0 0 0 0,2 0 0 0 0,1 2 0 0 0,1 1 0 0 0,0-1 0 0 0,0-1 0 0 0,1 2 0 0 0,2-2 0 0 0,0-2 0 0 0,2-2 0 0 0,0-2 0 0 0,2-2 0 0 0,2 1 0 0 0,3-2 0 0 0,2 2 0 0 0,1 1 0 0 0,1-2 0 0 0,1-2 0 0 0,0-2 0 0 0,-3 1 0 0 0,-1 0 0 0 0,-1-1 0 0 0,2-1 0 0 0,1-1 0 0 0,0 0 0 0 0,0-1 0 0 0,1 0 0 0 0,1 0 0 0 0,-1 0 0 0 0,0 0 0 0 0,0-1 0 0 0,1 1 0 0 0,0 0 0 0 0,-2 0 0 0 0,-3-2 0 0 0,2-1 0 0 0,-1 0 0 0 0,1 1 0 0 0,-1-2 0 0 0,3 0 0 0 0,0 1 0 0 0,-2-2 0 0 0,-2 1 0 0 0,0 0 0 0 0,2-1 0 0 0,1 1 0 0 0,0 0 0 0 0,-2-3 0 0 0,2-1 0 0 0,0 0 0 0 0,-1 0 0 0 0,-1 0 0 0 0,0 0 0 0 0,-2 1 0 0 0,1-4 0 0 0,1 0 0 0 0,-2 0 0 0 0,0 2 0 0 0,-1 0 0 0 0,4-1 0 0 0,-2-2 0 0 0,0 0 0 0 0,0 0 0 0 0,-2 0 0 0 0,0 2 0 0 0,-3 0 0 0 0,-1-2 0 0 0,2 1 0 0 0,-1 0 0 0 0,0-1 0 0 0,-3 0 0 0 0,-1-2 0 0 0,-1-2 0 0 0,-2 1 0 0 0,0-1 0 0 0,0 0 0 0 0,0-2 0 0 0,-1 2 0 0 0,-1 3 0 0 0,-1 1 0 0 0,-2 3 0 0 0,-1-1 0 0 0,0 0 0 0 0,-1 1 0 0 0,-2 1 0 0 0,0 0 0 0 0,-1 1 0 0 0,1 0 0 0 0,1 1 0 0 0,-2 1 0 0 0,2-2 0 0 0,-3-1 0 0 0,-1 2 0 0 0,-1 1 0 0 0,-1 2 0 0 0,3-1 0 0 0,-2 0 0 0 0,-1 1 0 0 0,0 1 0 0 0,0 1 0 0 0,-2 0 0 0 0,0 1 0 0 0,0 0 0 0 0,0 0 0 0 0,0 0 0 0 0,-1 1 0 0 0,2 1 0 0 0,3 1 0 0 0,0 0 0 0 0,3 1 0 0 0,-2 1 0 0 0,-2-1 0 0 0,1 1 0 0 0,-2 2 0 0 0,-1-1 0 0 0,0 4 0 0 0,2 0 0 0 0,0 0 0 0 0,1-1 0 0 0,-3 0 0 0 0,2 0 0 0 0,0 4 0 0 0,1 1 0 0 0,0-1 0 0 0,-3-1 0 0 0,2 0 0 0 0,1 2 0 0 0,-1 1 0 0 0,1 0 0 0 0,2 0 0 0 0,-2 2 0 0 0,1 0 0 0 0,1-3 0 0 0,1-2 0 0 0,1 0 0 0 0,-1 2 0 0 0,1 1 0 0 0,-2 0 0 0 0,0-1 0 0 0,2 3 0 0 0,0 0 0 0 0,1-1 0 0 0,1 0 0 0 0,0 0 0 0 0,1 1 0 0 0,2 0 0 0 0,2-2 0 0 0,0 2 0 0 0,-2 0 0 0 0,1-1 0 0 0,-1-1 0 0 0,1 2 0 0 0,1 0 0 0 0,0-1 0 0 0,1-1 0 0 0,-1 2 0 0 0,2 0 0 0 0,-1-1 0 0 0,0-1 0 0 0,0 2 0 0 0,0 0 0 0 0,2-3 0 0 0,1-2 0 0 0,4-2 0 0 0,2-2 0 0 0,0-1 0 0 0,-1 2 0 0 0,1 0 0 0 0,1-2 0 0 0,-2 0 0 0 0,3-1 0 0 0,1-1 0 0 0,2-2 0 0 0,-1-2 0 0 0,-1 2 0 0 0,1 0 0 0 0,1 0 0 0 0,0-1 0 0 0,-1-1 0 0 0,3 0 0 0 0,1-1 0 0 0,-1 0 0 0 0,-1 0 0 0 0,2 0 0 0 0,0-5 0 0 0,0-1 0 0 0,-2-1 0 0 0,2-1 0 0 0,-3 0 0 0 0,0 1 0 0 0,-4-1 0 0 0,-1 1 0 0 0,1-2 0 0 0,2-3 0 0 0,2 0 0 0 0,0-2 0 0 0,-1-1 0 0 0,-2 0 0 0 0,-2 2 0 0 0,2 2 0 0 0,-1 1 0 0 0,-1 1 0 0 0,-1-4 0 0 0,-2-1 0 0 0,0 2 0 0 0,0 0 0 0 0,-3 0 0 0 0,2 3 0 0 0,-1-2 0 0 0,0-2 0 0 0,2 0 0 0 0,2-1 0 0 0,-2-1 0 0 0,-1-2 0 0 0,-2 1 0 0 0,-1 0 0 0 0,-1-1 0 0 0,-1 0 0 0 0,0 1 0 0 0,0 1 0 0 0,-1-2 0 0 0,1 0 0 0 0,0 1 0 0 0,0 0 0 0 0,-3 0 0 0 0,0-1 0 0 0,1 1 0 0 0,-3 3 0 0 0,1 1 0 0 0,-2 3 0 0 0,0-1 0 0 0,1-2 0 0 0,-3 2 0 0 0,1 0 0 0 0,-2 2 0 0 0,-1-1 0 0 0,-2 3 0 0 0,3-3 0 0 0,-3 0 0 0 0,-1 1 0 0 0,-1 3 0 0 0,2-1 0 0 0,1 2 0 0 0,-2 0 0 0 0,-1 2 0 0 0,0 1 0 0 0,-1 0 0 0 0,-1 1 0 0 0,-1 0 0 0 0,1 0 0 0 0,0 0 0 0 0,-1 3 0 0 0,0 0 0 0 0,3 2 0 0 0,2 0 0 0 0,0 2 0 0 0,-2 1 0 0 0,-1 5 0 0 0,3 1 0 0 0,0-1 0 0 0,3-1 0 0 0,0 0 0 0 0,2 3 0 0 0,-2 0 0 0 0,0 0 0 0 0,0-2 0 0 0,1-2 0 0 0,2 3 0 0 0,2 0 0 0 0,2 0 0 0 0,1 1 0 0 0,0 1 0 0 0,1 1 0 0 0,1-1 0 0 0,-1-1 0 0 0,3-2 0 0 0,2 0 0 0 0,3-1 0 0 0,3-4 0 0 0,-2 0 0 0 0,3-2 0 0 0,2-2 0 0 0,0-1 0 0 0,-2 1 0 0 0,-1-1 0 0 0,2 0 0 0 0,2-1 0 0 0,-1-1 0 0 0,1 0 0 0 0,1-1 0 0 0,1 0 0 0 0,-1 0 0 0 0,0 0 0 0 0,0 0 0 0 0,1-1 0 0 0,0 1 0 0 0,-2 0 0 0 0,2 0 0 0 0,0 0 0 0 0,-1 0 0 0 0,-3-4 0 0 0,-1-2 0 0 0,1 0 0 0 0,1 0 0 0 0,0-1 0 0 0,0 3 0 0 0,-2-2 0 0 0,1 1 0 0 0,0-1 0 0 0,1 1 0 0 0,-2-4 0 0 0,-2 0 0 0 0,-1-1 0 0 0,1 2 0 0 0,2-1 0 0 0,0 2 0 0 0,-1 0 0 0 0,0 0 0 0 0,-3-2 0 0 0,-2-2 0 0 0,2 1 0 0 0,0-1 0 0 0,-1 0 0 0 0,-1 2 0 0 0,0-2 0 0 0,1-2 0 0 0,-1 0 0 0 0,-2-1 0 0 0,-1-1 0 0 0,-1-2 0 0 0,-1 1 0 0 0,-1 0 0 0 0,0-1 0 0 0,0 0 0 0 0,-5 3 0 0 0,-1 1 0 0 0,-2 4 0 0 0,-2 2 0 0 0,-1 4 0 0 0,1-2 0 0 0,-3 2 0 0 0,0 0 0 0 0,-1 2 0 0 0,0 0 0 0 0,-2 0 0 0 0,-1 1 0 0 0,1 0 0 0 0,1 0 0 0 0,-2 1 0 0 0,0-1 0 0 0,0 0 0 0 0,2 0 0 0 0,2 2 0 0 0,0 1 0 0 0,2 4 0 0 0,0 1 0 0 0,1 0 0 0 0,1-1 0 0 0,0 0 0 0 0,2 0 0 0 0,-3 0 0 0 0,1 0 0 0 0,-1-1 0 0 0,2 3 0 0 0,0 0 0 0 0,1 0 0 0 0,0 0 0 0 0,0-1 0 0 0,3 1 0 0 0,-4 0 0 0 0,1 1 0 0 0,-2 0 0 0 0,1 1 0 0 0,2-1 0 0 0,0 0 0 0 0,1-1 0 0 0,1 3 0 0 0,1 1 0 0 0,2 1 0 0 0,0 1 0 0 0,-1-3 0 0 0,-1 1 0 0 0,0 1 0 0 0,1 0 0 0 0,1 0 0 0 0,3 1 0 0 0,4 2 0 0 0,5-3 0 0 0,2-4 0 0 0,-1-1 0 0 0,0-2 0 0 0,2-3 0 0 0,1-1 0 0 0,0-2 0 0 0,-1-1 0 0 0,3 0 0 0 0,0 0 0 0 0,-1-1 0 0 0,0 1 0 0 0,1 0 0 0 0,0-1 0 0 0,-1 1 0 0 0,-3-4 0 0 0,-1-2 0 0 0,-4-2 0 0 0,3 1 0 0 0,0 1 0 0 0,0-1 0 0 0,-1 2 0 0 0,-2-2 0 0 0,0-3 0 0 0,-1-3 0 0 0,2 2 0 0 0,0 0 0 0 0,1-1 0 0 0,-2-2 0 0 0,-2-1 0 0 0,-2-1 0 0 0,-2 1 0 0 0,-1-1 0 0 0,0-1 0 0 0,-2 0 0 0 0,1 2 0 0 0,0-2 0 0 0,-3 2 0 0 0,0 2 0 0 0,-2 0 0 0 0,-3 3 0 0 0,1 1 0 0 0,-2 1 0 0 0,2-1 0 0 0,-3 0 0 0 0,-2 2 0 0 0,-1-1 0 0 0,0 2 0 0 0,-3 2 0 0 0,-1 1 0 0 0,0 1 0 0 0,2 2 0 0 0,-2-1 0 0 0,0 2 0 0 0,0-1 0 0 0,2 0 0 0 0,-2 1 0 0 0,0-1 0 0 0,1 2 0 0 0,1 1 0 0 0,-2 0 0 0 0,2 1 0 0 0,2 1 0 0 0,1 1 0 0 0,-1 0 0 0 0,3 1 0 0 0,-1-1 0 0 0,-2 3 0 0 0,0 0 0 0 0,1 1 0 0 0,2 1 0 0 0,-3-2 0 0 0,1 0 0 0 0,1 3 0 0 0,1 2 0 0 0,1-2 0 0 0,2 0 0 0 0,0-3 0 0 0,1 0 0 0 0,1 2 0 0 0,-2 0 0 0 0,-1 0 0 0 0,2 0 0 0 0,-1-1 0 0 0,1-1 0 0 0,2 3 0 0 0,1 1 0 0 0,1 2 0 0 0,1-1 0 0 0,3-2 0 0 0,1 1 0 0 0,2-1 0 0 0,1-1 0 0 0,1-3 0 0 0,1-1 0 0 0,0-1 0 0 0,3-1 0 0 0,2-2 0 0 0,0 0 0 0 0,1-2 0 0 0,2-1 0 0 0,-1 3 0 0 0,-2-1 0 0 0,0 1 0 0 0,0-1 0 0 0,1-1 0 0 0,2 0 0 0 0,-1 0 0 0 0,0-1 0 0 0,2 0 0 0 0,0 0 0 0 0,-1 0 0 0 0,0-1 0 0 0,-4-1 0 0 0,1-1 0 0 0,-1-4 0 0 0,-1-1 0 0 0,-1 1 0 0 0,-1-1 0 0 0,0 1 0 0 0,-2 0 0 0 0,3 1 0 0 0,-1-1 0 0 0,1-4 0 0 0,0 1 0 0 0,-1-1 0 0 0,-2-1 0 0 0,0 2 0 0 0,-2 1 0 0 0,4-3 0 0 0,-1-2 0 0 0,-1 0 0 0 0,0-1 0 0 0,0-1 0 0 0,-3-1 0 0 0,-1 1 0 0 0,-1 0 0 0 0,1 3 0 0 0,0 0 0 0 0,0-1 0 0 0,-1 1 0 0 0,-1-1 0 0 0,0-2 0 0 0,-1 0 0 0 0,0 0 0 0 0,0 1 0 0 0,-4 2 0 0 0,-2 0 0 0 0,0-1 0 0 0,-1 3 0 0 0,1 0 0 0 0,1 1 0 0 0,-1 1 0 0 0,1-2 0 0 0,-1 1 0 0 0,1 0 0 0 0,-4 1 0 0 0,0 1 0 0 0,-1-1 0 0 0,2-4 0 0 0,0 1 0 0 0,-2 3 0 0 0,2 0 0 0 0,-3 1 0 0 0,-1 1 0 0 0,-1 1 0 0 0,1-1 0 0 0,2 2 0 0 0,-4 0 0 0 0,0 2 0 0 0,0 1 0 0 0,-1 2 0 0 0,-1-1 0 0 0,-1 2 0 0 0,1-1 0 0 0,0 0 0 0 0,-1 0 0 0 0,0 1 0 0 0,1-1 0 0 0,3 2 0 0 0,1 1 0 0 0,-1 4 0 0 0,-1 4 0 0 0,2 1 0 0 0,0-1 0 0 0,4 0 0 0 0,-1-2 0 0 0,2 2 0 0 0,-2-1 0 0 0,0 0 0 0 0,2 1 0 0 0,0-2 0 0 0,-2 0 0 0 0,2 3 0 0 0,1 1 0 0 0,0-1 0 0 0,1-1 0 0 0,-4 1 0 0 0,1 2 0 0 0,-1 1 0 0 0,0 0 0 0 0,3 0 0 0 0,0 1 0 0 0,1 1 0 0 0,1 0 0 0 0,1-2 0 0 0,2 2 0 0 0,0 0 0 0 0,1-1 0 0 0,0 0 0 0 0,0 1 0 0 0,0-1 0 0 0,1 1 0 0 0,-1-2 0 0 0,0 2 0 0 0,0-1 0 0 0,5-2 0 0 0,0-1 0 0 0,3-4 0 0 0,0 0 0 0 0,0-2 0 0 0,1-3 0 0 0,0 4 0 0 0,2-1 0 0 0,1 1 0 0 0,2 0 0 0 0,-1-3 0 0 0,3 1 0 0 0,1 0 0 0 0,-1-2 0 0 0,0-2 0 0 0,1 0 0 0 0,0-2 0 0 0,-1 0 0 0 0,0 0 0 0 0,1 0 0 0 0,0 0 0 0 0,-1 0 0 0 0,-1-1 0 0 0,2 1 0 0 0,0 0 0 0 0,-1 0 0 0 0,-1 0 0 0 0,2 0 0 0 0,0 0 0 0 0,-1 0 0 0 0,-1 0 0 0 0,2 0 0 0 0,-2-4 0 0 0,-2-2 0 0 0,-1 0 0 0 0,-2 0 0 0 0,0-1 0 0 0,1 3 0 0 0,3-2 0 0 0,0 1 0 0 0,-3-1 0 0 0,1 1 0 0 0,1 0 0 0 0,-1-2 0 0 0,-1-1 0 0 0,-1-1 0 0 0,-1 1 0 0 0,-2 0 0 0 0,0-1 0 0 0,-1-4 0 0 0,3 1 0 0 0,0 0 0 0 0,0 2 0 0 0,0 1 0 0 0,-3-1 0 0 0,0 2 0 0 0,-1-3 0 0 0,-1-1 0 0 0,1 1 0 0 0,-1 1 0 0 0,0-1 0 0 0,-2-3 0 0 0,0 0 0 0 0,-2-2 0 0 0,1 1 0 0 0,-1-1 0 0 0,-1-1 0 0 0,1 0 0 0 0,0 2 0 0 0,0-2 0 0 0,0 0 0 0 0,0 1 0 0 0,-3 2 0 0 0,1 3 0 0 0,-1-3 0 0 0,-4 3 0 0 0,0-1 0 0 0,0 1 0 0 0,0 1 0 0 0,0 1 0 0 0,0-2 0 0 0,-1-1 0 0 0,0 1 0 0 0,-2 2 0 0 0,0 0 0 0 0,0 2 0 0 0,-1 2 0 0 0,-1 1 0 0 0,2 0 0 0 0,-2 1 0 0 0,-1 0 0 0 0,0 1 0 0 0,-1 1 0 0 0,-2 0 0 0 0,-1 1 0 0 0,1 0 0 0 0,1 0 0 0 0,-2 0 0 0 0,2 3 0 0 0,1 0 0 0 0,4 4 0 0 0,1 1 0 0 0,-1 2 0 0 0,-2-2 0 0 0,-2 1 0 0 0,2 1 0 0 0,0-2 0 0 0,3 3 0 0 0,0-1 0 0 0,2 0 0 0 0,-3-1 0 0 0,1 0 0 0 0,0 0 0 0 0,-1 3 0 0 0,1 2 0 0 0,0-1 0 0 0,1-1 0 0 0,-2 0 0 0 0,-1 2 0 0 0,0 1 0 0 0,1 0 0 0 0,1 0 0 0 0,3 2 0 0 0,0-3 0 0 0,1 0 0 0 0,1-2 0 0 0,-2 1 0 0 0,-2 1 0 0 0,2 2 0 0 0,2-1 0 0 0,0 0 0 0 0,3 2 0 0 0,0 0 0 0 0,1-1 0 0 0,2-3 0 0 0,1-1 0 0 0,0 1 0 0 0,2-1 0 0 0,2 0 0 0 0,5-3 0 0 0,-1 0 0 0 0,1-2 0 0 0,0 0 0 0 0,1-1 0 0 0,2-2 0 0 0,1 4 0 0 0,0-1 0 0 0,-1-1 0 0 0,2-1 0 0 0,0-2 0 0 0,-1-1 0 0 0,0-1 0 0 0,1-1 0 0 0,0 0 0 0 0,-1-1 0 0 0,-1 1 0 0 0,2 0 0 0 0,0-1 0 0 0,-1 1 0 0 0,-1 0 0 0 0,2 0 0 0 0,0 0 0 0 0,-1 0 0 0 0,-1 0 0 0 0,2 0 0 0 0,0 0 0 0 0,-1-2 0 0 0,-1-1 0 0 0,2 0 0 0 0,0-1 0 0 0,-1-1 0 0 0,-1 1 0 0 0,2-1 0 0 0,0 1 0 0 0,-1 0 0 0 0,-1-3 0 0 0,2-1 0 0 0,-2-1 0 0 0,-2 2 0 0 0,0 1 0 0 0,-3-1 0 0 0,-1 2 0 0 0,3 1 0 0 0,-1-1 0 0 0,0 1 0 0 0,0 0 0 0 0,-1-3 0 0 0,-1 0 0 0 0,-2-2 0 0 0,3-1 0 0 0,-1-1 0 0 0,1 1 0 0 0,-2-2 0 0 0,1 1 0 0 0,-2 1 0 0 0,-2-1 0 0 0,-2-1 0 0 0,-1-2 0 0 0,-2-2 0 0 0,1 1 0 0 0,-2-1 0 0 0,1 0 0 0 0,0-1 0 0 0,-1 0 0 0 0,-3 4 0 0 0,-2 1 0 0 0,-2-1 0 0 0,-2 1 0 0 0,1 0 0 0 0,0 3 0 0 0,1 0 0 0 0,-2 2 0 0 0,-2 2 0 0 0,1 0 0 0 0,1 1 0 0 0,-1 0 0 0 0,2-3 0 0 0,-3 0 0 0 0,0 1 0 0 0,-1 1 0 0 0,-1 2 0 0 0,-2 1 0 0 0,0 2 0 0 0,2-3 0 0 0,1 0 0 0 0,1 1 0 0 0,-2 0 0 0 0,-1 1 0 0 0,0 0 0 0 0,0 0 0 0 0,-1 1 0 0 0,-1 0 0 0 0,3 3 0 0 0,1 0 0 0 0,2 0 0 0 0,1 1 0 0 0,-1 1 0 0 0,-1-1 0 0 0,-1 1 0 0 0,-1-1 0 0 0,-1 2 0 0 0,-2 0 0 0 0,3 3 0 0 0,2 2 0 0 0,0 0 0 0 0,-2-1 0 0 0,1 1 0 0 0,1-1 0 0 0,0 1 0 0 0,0 2 0 0 0,2 0 0 0 0,-2-2 0 0 0,2 0 0 0 0,-1 2 0 0 0,3 1 0 0 0,-1 1 0 0 0,2-1 0 0 0,2 3 0 0 0,0-1 0 0 0,0 1 0 0 0,2-2 0 0 0,0 2 0 0 0,2 0 0 0 0,0-1 0 0 0,1 0 0 0 0,0 1 0 0 0,1-1 0 0 0,-1 1 0 0 0,0-2 0 0 0,0 2 0 0 0,3-3 0 0 0,0 0 0 0 0,-1-2 0 0 0,5-2 0 0 0,1-1 0 0 0,0-1 0 0 0,0 1 0 0 0,1 0 0 0 0,-2 1 0 0 0,1 0 0 0 0,2 1 0 0 0,3 3 0 0 0,1-1 0 0 0,-2 0 0 0 0,0-3 0 0 0,1 0 0 0 0,2-2 0 0 0,-3-1 0 0 0,0-1 0 0 0,-1 3 0 0 0,3 0 0 0 0,1 0 0 0 0,0-1 0 0 0,0-1 0 0 0,1-1 0 0 0,1-1 0 0 0,-1-1 0 0 0,-2 1 0 0 0,-3-1 0 0 0,3 0 0 0 0,0-2 0 0 0,0-1 0 0 0,1 0 0 0 0,1-1 0 0 0,0 0 0 0 0,0 0 0 0 0,0 0 0 0 0,1 0 0 0 0,0 0 0 0 0,-1 0 0 0 0,-3-3 0 0 0,-1 0 0 0 0,1-4 0 0 0,1-3 0 0 0,1-3 0 0 0,-3 0 0 0 0,-2 1 0 0 0,-1-1 0 0 0,2 1 0 0 0,-2 1 0 0 0,-2-1 0 0 0,1 3 0 0 0,-2 0 0 0 0,-2-3 0 0 0,1 1 0 0 0,0 0 0 0 0,-2-1 0 0 0,0 1 0 0 0,-2-4 0 0 0,2 2 0 0 0,0 0 0 0 0,0 1 0 0 0,-1-1 0 0 0,-1-2 0 0 0,0 0 0 0 0,-1-1 0 0 0,1 1 0 0 0,-1-2 0 0 0,-1 1 0 0 0,1-1 0 0 0,0 2 0 0 0,0-2 0 0 0,0 0 0 0 0,-2 3 0 0 0,-1 1 0 0 0,0 2 0 0 0,-4 1 0 0 0,0-1 0 0 0,0-1 0 0 0,0 1 0 0 0,1 1 0 0 0,-1 2 0 0 0,0-1 0 0 0,0 3 0 0 0,1-4 0 0 0,-3 1 0 0 0,0 0 0 0 0,0 1 0 0 0,0-1 0 0 0,1 3 0 0 0,-2-2 0 0 0,-2 2 0 0 0,0-3 0 0 0,0 0 0 0 0,0 2 0 0 0,-1 1 0 0 0,3 1 0 0 0,-2 0 0 0 0,-1 1 0 0 0,-1 2 0 0 0,1 1 0 0 0,-3 0 0 0 0,-1 1 0 0 0,1 0 0 0 0,1 0 0 0 0,-2 0 0 0 0,0 1 0 0 0,0-1 0 0 0,4 2 0 0 0,2 1 0 0 0,-3 0 0 0 0,2 1 0 0 0,1 1 0 0 0,0 1 0 0 0,-1 0 0 0 0,2 0 0 0 0,-1 1 0 0 0,0 2 0 0 0,3 2 0 0 0,0 0 0 0 0,1 0 0 0 0,3-1 0 0 0,1 4 0 0 0,2 1 0 0 0,0 1 0 0 0,1-1 0 0 0,2 1 0 0 0,4 1 0 0 0,2 0 0 0 0,3-4 0 0 0,-1-1 0 0 0,2-3 0 0 0,1-3 0 0 0,-1 2 0 0 0,0 0 0 0 0,-1-2 0 0 0,3-2 0 0 0,0-1 0 0 0,2-2 0 0 0,-4 2 0 0 0,0 0 0 0 0,1-1 0 0 0,1 0 0 0 0,1 0 0 0 0,-1-2 0 0 0,3 1 0 0 0,-1-1 0 0 0,0-3 0 0 0,-2-2 0 0 0,-3-1 0 0 0,-2-1 0 0 0,-2-2 0 0 0,-4-4 0 0 0,-1-2 0 0 0,-2 0 0 0 0,0 0 0 0 0,-3 2 0 0 0,0-1 0 0 0,-5 2 0 0 0,-3 4 0 0 0,1 0 0 0 0,-1 1 0 0 0,0 3 0 0 0,1-1 0 0 0,-1 1 0 0 0,-2 0 0 0 0,0 0 0 0 0,-1 0 0 0 0,-2 0 0 0 0,0 2 0 0 0,-1 0 0 0 0,2 1 0 0 0,-2 1 0 0 0,0 0 0 0 0,0 0 0 0 0,2 0 0 0 0,-2 1 0 0 0,0-1 0 0 0,1 0 0 0 0,1 0 0 0 0,-2 2 0 0 0,0 1 0 0 0,1 4 0 0 0,1 2 0 0 0,2 0 0 0 0,0-1 0 0 0,2 1 0 0 0,0-1 0 0 0,1-1 0 0 0,-2 0 0 0 0,3 2 0 0 0,-3 0 0 0 0,2 1 0 0 0,-1 0 0 0 0,3 2 0 0 0,-1-3 0 0 0,2 3 0 0 0,0-1 0 0 0,1 0 0 0 0,1 0 0 0 0,2 0 0 0 0,2 4 0 0 0,0 0 0 0 0,1 1 0 0 0,2-3 0 0 0,6-4 0 0 0,3-3 0 0 0,0 0 0 0 0,1-2 0 0 0,-1-1 0 0 0,4-1 0 0 0,0-1 0 0 0,-1 4 0 0 0,-2 1 0 0 0,0-1 0 0 0,2-1 0 0 0,1-1 0 0 0,0-1 0 0 0,0-1 0 0 0,1-1 0 0 0,1 0 0 0 0,-1 0 0 0 0,0 0 0 0 0,1 0 0 0 0,0-1 0 0 0,-1 1 0 0 0,-1 0 0 0 0,2 0 0 0 0,-2-2 0 0 0,-2-1 0 0 0,-1 0 0 0 0,1 1 0 0 0,1 0 0 0 0,1-1 0 0 0,1 0 0 0 0,-1 0 0 0 0,-3-2 0 0 0,1 1 0 0 0,1 0 0 0 0,0 1 0 0 0,-3-3 0 0 0,0-1 0 0 0,2 1 0 0 0,-2 0 0 0 0,1 0 0 0 0,-1 1 0 0 0,-1 0 0 0 0,-1 0 0 0 0,-2-1 0 0 0,3 0 0 0 0,-1-2 0 0 0,1-1 0 0 0,-2-1 0 0 0,1 2 0 0 0,-3-1 0 0 0,-5 2 0 0 0,-6 2 0 0 0,-4 1 0 0 0,-2 2 0 0 0,-5 2 0 0 0,-1-1 0 0 0,0 2 0 0 0,1-1 0 0 0,-2 0 0 0 0,0 1 0 0 0,4 3 0 0 0,1 2 0 0 0,1 0 0 0 0,3 1 0 0 0,-2-1 0 0 0,-1-1 0 0 0,1 0 0 0 0,1 0 0 0 0,-1-1 0 0 0,-2 1 0 0 0,-2-1 0 0 0,2 4 0 0 0,1 1 0 0 0,1-2 0 0 0,1 0 0 0 0,-1 0 0 0 0,-2-2 0 0 0,0 0 0 0 0,0 0 0 0 0,1 1 0 0 0,-1-1 0 0 0,0-1 0 0 0,1 4 0 0 0,-1 2 0 0 0,-3-1 0 0 0,1 1 0 0 0,2-2 0 0 0,-1 1 0 0 0,1-2 0 0 0,3 2 0 0 0,-2 1 0 0 0,-1-1 0 0 0,0-1 0 0 0,1 1 0 0 0,2-2 0 0 0,-3 0 0 0 0,-1 4 0 0 0,-1-1 0 0 0,3 1 0 0 0,1-2 0 0 0,2 0 0 0 0,3 1 0 0 0,2 3 0 0 0,5-1 0 0 0,6-2 0 0 0,3-4 0 0 0,4-1 0 0 0,1-3 0 0 0,2-1 0 0 0,0-1 0 0 0,-2-3 0 0 0,-1 0 0 0 0,-2-1 0 0 0,-2 0 0 0 0,1-1 0 0 0,-1-2 0 0 0,0 2 0 0 0,-1-4 0 0 0,-1-1 0 0 0,-1 1 0 0 0,0 0 0 0 0,-1 0 0 0 0,-2 0 0 0 0,-1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40788 1591 16383 0 0,'-2'0'0'0'0,"-4"0"0"0"0,-4 0 0 0 0,-3 0 0 0 0,1 2 0 0 0,-1 1 0 0 0,3 2 0 0 0,1 0 0 0 0,-3 2 0 0 0,-1 1 0 0 0,-1 0 0 0 0,2 3 0 0 0,1-1 0 0 0,2 1 0 0 0,-2-2 0 0 0,2-1 0 0 0,-1 0 0 0 0,2-1 0 0 0,-1-1 0 0 0,3 3 0 0 0,-2 0 0 0 0,2 1 0 0 0,-3-2 0 0 0,0 0 0 0 0,0 2 0 0 0,-2-2 0 0 0,2 2 0 0 0,0 0 0 0 0,2 1 0 0 0,-3-1 0 0 0,0 2 0 0 0,0-2 0 0 0,2 2 0 0 0,0-2 0 0 0,1 1 0 0 0,2 0 0 0 0,-1-2 0 0 0,1 0 0 0 0,-3-1 0 0 0,0 2 0 0 0,3-1 0 0 0,3-4 0 0 0,4-3 0 0 0,1-3 0 0 0,1-5 0 0 0,1-1 0 0 0,0-3 0 0 0,4-1 0 0 0,0 0 0 0 0,-1-1 0 0 0,-3 0 0 0 0,1 2 0 0 0,-1-2 0 0 0,1 1 0 0 0,0 0 0 0 0,-2 0 0 0 0,1 2 0 0 0,0 0 0 0 0,-2-3 0 0 0,0-1 0 0 0,-2-1 0 0 0,5 2 0 0 0,-2 3 0 0 0,-4 3 0 0 0,-4 2 0 0 0,-5 3 0 0 0,-4 0 0 0 0,-2 2 0 0 0,2 4 0 0 0,1 1 0 0 0,-2 0 0 0 0,1 1 0 0 0,1 0 0 0 0,0-2 0 0 0,2 0 0 0 0,1 0 0 0 0,1 1 0 0 0,-1 0 0 0 0,-3-2 0 0 0,2 4 0 0 0,0-1 0 0 0,-1 2 0 0 0,-2-1 0 0 0,0 0 0 0 0,1-1 0 0 0,2 1 0 0 0,1-2 0 0 0,1 3 0 0 0,7-2 0 0 0,6-3 0 0 0,2-3 0 0 0,2-3 0 0 0,-1-3 0 0 0,1 0 0 0 0,-1-5 0 0 0,-2-1 0 0 0,2 0 0 0 0,0 0 0 0 0,1 1 0 0 0,-1 1 0 0 0,-3-2 0 0 0,2 0 0 0 0,-2 0 0 0 0,-1-1 0 0 0,0 3 0 0 0,1-1 0 0 0,3-2 0 0 0,0-1 0 0 0,1 1 0 0 0,0 0 0 0 0,-3 1 0 0 0,0 2 0 0 0,0-3 0 0 0,-2 0 0 0 0,-2-1 0 0 0,2 1 0 0 0,0 2 0 0 0,-1-3 0 0 0,-1-1 0 0 0,4 1 0 0 0,0 2 0 0 0,0 0 0 0 0,-1-3 0 0 0,-2-1 0 0 0,-4 2 0 0 0,-1 6 0 0 0,-2 3 0 0 0,-4 5 0 0 0,-4 5 0 0 0,-2 3 0 0 0,-2 5 0 0 0,3 2 0 0 0,1-2 0 0 0,2-1 0 0 0,-1-2 0 0 0,1-2 0 0 0,0 3 0 0 0,2 1 0 0 0,0-1 0 0 0,1-1 0 0 0,2 0 0 0 0,0-1 0 0 0,0 1 0 0 0,-3 1 0 0 0,-2 1 0 0 0,0 1 0 0 0,0-3 0 0 0,1 2 0 0 0,3 1 0 0 0,0-3 0 0 0,0 0 0 0 0,2 0 0 0 0,-2-2 0 0 0,-2 2 0 0 0,2 1 0 0 0,-1-1 0 0 0,1 0 0 0 0,2 0 0 0 0,-2-2 0 0 0,2 2 0 0 0,0 1 0 0 0,2 1 0 0 0,0 1 0 0 0,1 2 0 0 0,1 0 0 0 0,5-2 0 0 0,3-3 0 0 0,3-4 0 0 0,2-4 0 0 0,2-1 0 0 0,2-1 0 0 0,0-2 0 0 0,-1 1 0 0 0,2-1 0 0 0,-1-2 0 0 0,-1 0 0 0 0,0 0 0 0 0,-4-2 0 0 0,2 0 0 0 0,-3-1 0 0 0,0 0 0 0 0,-3 0 0 0 0,0-1 0 0 0,1 3 0 0 0,-1-4 0 0 0,2 0 0 0 0,0-1 0 0 0,0 1 0 0 0,-2 0 0 0 0,1-1 0 0 0,-2-4 0 0 0,0 1 0 0 0,0 0 0 0 0,-3 0 0 0 0,4 2 0 0 0,-1 0 0 0 0,0-2 0 0 0,0 1 0 0 0,-1 0 0 0 0,-2-1 0 0 0,-1 0 0 0 0,-1-2 0 0 0,-1-2 0 0 0,-1 1 0 0 0,-2 2 0 0 0,-4 3 0 0 0,-2 4 0 0 0,-3 3 0 0 0,-3 1 0 0 0,0 6 0 0 0,1 3 0 0 0,2 1 0 0 0,1 0 0 0 0,2 1 0 0 0,1-1 0 0 0,0 0 0 0 0,-1-2 0 0 0,-1 4 0 0 0,-1-1 0 0 0,2 1 0 0 0,0 0 0 0 0,1 2 0 0 0,0-2 0 0 0,0 1 0 0 0,-2 0 0 0 0,0 0 0 0 0,0 0 0 0 0,0 0 0 0 0,1-1 0 0 0,1 2 0 0 0,0 1 0 0 0,0 0 0 0 0,-2-1 0 0 0,0-1 0 0 0,0 2 0 0 0,0 1 0 0 0,1-2 0 0 0,1-1 0 0 0,0 1 0 0 0,0 2 0 0 0,-2 0 0 0 0,0 1 0 0 0,4-2 0 0 0,5-4 0 0 0,4-3 0 0 0,7-2 0 0 0,1-7 0 0 0,0-3 0 0 0,-1-2 0 0 0,0 0 0 0 0,-3-1 0 0 0,0-1 0 0 0,-1-3 0 0 0,2 0 0 0 0,0 1 0 0 0,0 1 0 0 0,-1 2 0 0 0,1-1 0 0 0,-2-3 0 0 0,0 1 0 0 0,-1 1 0 0 0,3 1 0 0 0,0 1 0 0 0,-1-1 0 0 0,-1 2 0 0 0,0-3 0 0 0,-3-1 0 0 0,2 1 0 0 0,-2 1 0 0 0,2-1 0 0 0,-1-3 0 0 0,4 0 0 0 0,0-2 0 0 0,0 4 0 0 0,0 0 0 0 0,-3-1 0 0 0,1 1 0 0 0,-2 0 0 0 0,-1 0 0 0 0,1 3 0 0 0,-1 0 0 0 0,0-3 0 0 0,2 1 0 0 0,2 0 0 0 0,-2-1 0 0 0,1 2 0 0 0,-1 1 0 0 0,-1-3 0 0 0,-2-1 0 0 0,1 1 0 0 0,0 0 0 0 0,-1 1 0 0 0,-1-3 0 0 0,2 1 0 0 0,-1 1 0 0 0,0 0 0 0 0,0 0 0 0 0,-2-3 0 0 0,0 0 0 0 0,-1 4 0 0 0,-2 3 0 0 0,-1 7 0 0 0,-4 2 0 0 0,-2 4 0 0 0,0 1 0 0 0,0 1 0 0 0,0 5 0 0 0,2 2 0 0 0,-1 0 0 0 0,2 1 0 0 0,1 2 0 0 0,-3 0 0 0 0,1 0 0 0 0,-2-1 0 0 0,1 1 0 0 0,2 0 0 0 0,0-1 0 0 0,1 0 0 0 0,1 1 0 0 0,2-1 0 0 0,-2 1 0 0 0,0-2 0 0 0,1 2 0 0 0,1-1 0 0 0,-4-2 0 0 0,0-1 0 0 0,0-2 0 0 0,1 3 0 0 0,2 1 0 0 0,-1 0 0 0 0,0-1 0 0 0,1 3 0 0 0,1 0 0 0 0,1-1 0 0 0,0 0 0 0 0,1 0 0 0 0,0 1 0 0 0,0 0 0 0 0,0-2 0 0 0,0 2 0 0 0,0 0 0 0 0,2-3 0 0 0,1-2 0 0 0,3-3 0 0 0,1-2 0 0 0,3-3 0 0 0,3-2 0 0 0,2-2 0 0 0,1 0 0 0 0,-2-5 0 0 0,-2-4 0 0 0,-3-2 0 0 0,2 0 0 0 0,-1 1 0 0 0,-3-4 0 0 0,1 2 0 0 0,-2 0 0 0 0,-2 0 0 0 0,1-1 0 0 0,-1-1 0 0 0,0-2 0 0 0,0 3 0 0 0,1 1 0 0 0,-2 0 0 0 0,0-2 0 0 0,3 1 0 0 0,0 1 0 0 0,0 0 0 0 0,-1 0 0 0 0,0 2 0 0 0,0-2 0 0 0,-1-1 0 0 0,-2 0 0 0 0,2-1 0 0 0,-1-2 0 0 0,1 0 0 0 0,-2 0 0 0 0,1 0 0 0 0,1-1 0 0 0,-1 0 0 0 0,0 1 0 0 0,-2 0 0 0 0,4 4 0 0 0,2-1 0 0 0,-2-1 0 0 0,0 1 0 0 0,-2-1 0 0 0,-1-2 0 0 0,-1 0 0 0 0,-1 0 0 0 0,2 3 0 0 0,1 1 0 0 0,-1-1 0 0 0,0-1 0 0 0,0-1 0 0 0,-1 1 0 0 0,-1-2 0 0 0,0-1 0 0 0,0 1 0 0 0,0 1 0 0 0,-2 2 0 0 0,-4 6 0 0 0,1 9 0 0 0,-3 4 0 0 0,1 3 0 0 0,2 2 0 0 0,-1 2 0 0 0,1 3 0 0 0,-4 0 0 0 0,1 1 0 0 0,0-1 0 0 0,1-3 0 0 0,1 0 0 0 0,1 1 0 0 0,0 0 0 0 0,0 0 0 0 0,1 2 0 0 0,0 0 0 0 0,-1 0 0 0 0,2-1 0 0 0,0 2 0 0 0,2 0 0 0 0,-4-3 0 0 0,-2-2 0 0 0,2 0 0 0 0,0 2 0 0 0,0-1 0 0 0,0-1 0 0 0,2-1 0 0 0,0 1 0 0 0,-1 3 0 0 0,1 0 0 0 0,0 1 0 0 0,0-1 0 0 0,0 2 0 0 0,-1 0 0 0 0,1-1 0 0 0,0 0 0 0 0,2 1 0 0 0,-4-3 0 0 0,-2 0 0 0 0,2-2 0 0 0,0 0 0 0 0,2 3 0 0 0,1 0 0 0 0,2 0 0 0 0,-1 0 0 0 0,1 2 0 0 0,0 0 0 0 0,1-1 0 0 0,1-2 0 0 0,1-9 0 0 0,3-5 0 0 0,-1-5 0 0 0,-1-3 0 0 0,0-3 0 0 0,0 0 0 0 0,0-2 0 0 0,-1-1 0 0 0,0 0 0 0 0,3 1 0 0 0,0 2 0 0 0,0-2 0 0 0,-1-1 0 0 0,0 1 0 0 0,0 2 0 0 0,-2 0 0 0 0,0-3 0 0 0,1 1 0 0 0,-1 1 0 0 0,0 0 0 0 0,0 0 0 0 0,0 2 0 0 0,1-2 0 0 0,-1-1 0 0 0,4 0 0 0 0,0-1 0 0 0,0-2 0 0 0,-2 0 0 0 0,-2 0 0 0 0,1 0 0 0 0,0-1 0 0 0,-1 0 0 0 0,-1 1 0 0 0,2 0 0 0 0,-1 0 0 0 0,0-1 0 0 0,0 1 0 0 0,0 0 0 0 0,1-1 0 0 0,-1 1 0 0 0,0-1 0 0 0,-2 2 0 0 0,4 3 0 0 0,2-1 0 0 0,-2-1 0 0 0,0 1 0 0 0,-2-1 0 0 0,-1-2 0 0 0,1 0 0 0 0,0 0 0 0 0,0 1 0 0 0,-1-2 0 0 0,-3 4 0 0 0,-1 7 0 0 0,-3 7 0 0 0,0 7 0 0 0,-2 2 0 0 0,1 2 0 0 0,1 2 0 0 0,1-1 0 0 0,0-1 0 0 0,0 1 0 0 0,0 0 0 0 0,2 1 0 0 0,-4 0 0 0 0,0 2 0 0 0,0 0 0 0 0,-1 1 0 0 0,1-2 0 0 0,1 2 0 0 0,2 0 0 0 0,-1-3 0 0 0,0-2 0 0 0,1 0 0 0 0,1 2 0 0 0,1 1 0 0 0,-2 0 0 0 0,0-1 0 0 0,0 3 0 0 0,1 0 0 0 0,-4-1 0 0 0,-1-1 0 0 0,1 2 0 0 0,-1 0 0 0 0,1-1 0 0 0,1 0 0 0 0,2 1 0 0 0,1-1 0 0 0,-1 1 0 0 0,0-2 0 0 0,0 2 0 0 0,1-1 0 0 0,-1 1 0 0 0,-1-2 0 0 0,1 2 0 0 0,1 0 0 0 0,0-1 0 0 0,1-1 0 0 0,1 2 0 0 0,-5 0 0 0 0,-1-1 0 0 0,1-1 0 0 0,1 2 0 0 0,1 0 0 0 0,1-1 0 0 0,1-1 0 0 0,0 2 0 0 0,1 0 0 0 0,1-1 0 0 0,1-3 0 0 0,3-4 0 0 0,4-3 0 0 0,-1-7 0 0 0,-2-6 0 0 0,-1-3 0 0 0,-2-3 0 0 0,4 1 0 0 0,-1-2 0 0 0,0-1 0 0 0,-2 0 0 0 0,1 1 0 0 0,0-2 0 0 0,-1-1 0 0 0,0 3 0 0 0,1 1 0 0 0,-2 1 0 0 0,0-2 0 0 0,-2 0 0 0 0,2 1 0 0 0,1 1 0 0 0,-2 1 0 0 0,0-3 0 0 0,4-1 0 0 0,1 0 0 0 0,-1 0 0 0 0,1-1 0 0 0,-1-1 0 0 0,-1 0 0 0 0,-2 2 0 0 0,1-2 0 0 0,0 0 0 0 0,-1 1 0 0 0,1 0 0 0 0,1 0 0 0 0,-2-1 0 0 0,0 1 0 0 0,3 0 0 0 0,0 0 0 0 0,0-1 0 0 0,-1 1 0 0 0,-2 0 0 0 0,1 0 0 0 0,0-1 0 0 0,-1 1 0 0 0,-1-4 0 0 0,2 2 0 0 0,-1 1 0 0 0,0 2 0 0 0,0 1 0 0 0,-2-2 0 0 0,0 1 0 0 0,2-1 0 0 0,0 1 0 0 0,-1-1 0 0 0,0-1 0 0 0,0 1 0 0 0,-1 0 0 0 0,-1-1 0 0 0,5 1 0 0 0,1-1 0 0 0,-1 2 0 0 0,-1-2 0 0 0,-1 0 0 0 0,-1 1 0 0 0,-3 3 0 0 0,-4 4 0 0 0,0 7 0 0 0,-3 5 0 0 0,1 4 0 0 0,-3 0 0 0 0,0 2 0 0 0,2 1 0 0 0,0 3 0 0 0,1 3 0 0 0,3-1 0 0 0,-2-2 0 0 0,2-1 0 0 0,0 2 0 0 0,2 0 0 0 0,-2 1 0 0 0,1-1 0 0 0,0 3 0 0 0,0-1 0 0 0,-2 1 0 0 0,-2-2 0 0 0,1 2 0 0 0,1 0 0 0 0,0-1 0 0 0,0 0 0 0 0,2 0 0 0 0,0 1 0 0 0,-1-1 0 0 0,1 0 0 0 0,0 0 0 0 0,0 1 0 0 0,2-1 0 0 0,-2 4 0 0 0,0 1 0 0 0,0-2 0 0 0,1-1 0 0 0,-4 0 0 0 0,-1 0 0 0 0,1-1 0 0 0,1 3 0 0 0,2 0 0 0 0,-1 0 0 0 0,0-3 0 0 0,1 2 0 0 0,1-1 0 0 0,1-2 0 0 0,-2 4 0 0 0,0 0 0 0 0,0 0 0 0 0,1-2 0 0 0,0 0 0 0 0,1 0 0 0 0,-1-2 0 0 0,-1 0 0 0 0,0 1 0 0 0,1-1 0 0 0,0 0 0 0 0,1-1 0 0 0,1 2 0 0 0,0 0 0 0 0,0-1 0 0 0,0-1 0 0 0,-4-2 0 0 0,-2 0 0 0 0,0 0 0 0 0,2 1 0 0 0,1-1 0 0 0,1 3 0 0 0,1 0 0 0 0,0 0 0 0 0,1 0 0 0 0,0 1 0 0 0,1 0 0 0 0,-1-1 0 0 0,2-3 0 0 0,4-3 0 0 0,2-9 0 0 0,0-6 0 0 0,-2-4 0 0 0,4-2 0 0 0,-1 0 0 0 0,-2-3 0 0 0,-2-1 0 0 0,1 2 0 0 0,-1 1 0 0 0,-2 0 0 0 0,2 2 0 0 0,-1-1 0 0 0,-1-2 0 0 0,0 0 0 0 0,1 2 0 0 0,-1 0 0 0 0,0-2 0 0 0,4-1 0 0 0,0 0 0 0 0,0-1 0 0 0,0-1 0 0 0,-1-1 0 0 0,-1 1 0 0 0,0 3 0 0 0,0 1 0 0 0,-1-2 0 0 0,0 0 0 0 0,1 0 0 0 0,-2 0 0 0 0,0-3 0 0 0,3 3 0 0 0,0-1 0 0 0,3-1 0 0 0,-2-1 0 0 0,-1-1 0 0 0,0 1 0 0 0,0 1 0 0 0,-2-1 0 0 0,1 0 0 0 0,-1 1 0 0 0,0 0 0 0 0,3 0 0 0 0,0-1 0 0 0,-1 1 0 0 0,1 0 0 0 0,-1 0 0 0 0,1-1 0 0 0,-1 1 0 0 0,-1 0 0 0 0,0 0 0 0 0,0-1 0 0 0,-1 1 0 0 0,-2 0 0 0 0,4 0 0 0 0,1-1 0 0 0,-1 1 0 0 0,-2 0 0 0 0,1 4 0 0 0,0-1 0 0 0,-1-1 0 0 0,0 1 0 0 0,1-1 0 0 0,-2-2 0 0 0,2 2 0 0 0,0 1 0 0 0,-2 1 0 0 0,4 2 0 0 0,1 0 0 0 0,-2 5 0 0 0,-3 7 0 0 0,-3 6 0 0 0,-1 3 0 0 0,0 2 0 0 0,-3 4 0 0 0,0 1 0 0 0,1-1 0 0 0,0 0 0 0 0,1 0 0 0 0,1 1 0 0 0,0-2 0 0 0,1 0 0 0 0,-2 1 0 0 0,-1-1 0 0 0,0 1 0 0 0,1-2 0 0 0,1 2 0 0 0,0-1 0 0 0,0 3 0 0 0,-3 1 0 0 0,-2 0 0 0 0,0-1 0 0 0,2-1 0 0 0,1 0 0 0 0,1-1 0 0 0,-1-1 0 0 0,-1 0 0 0 0,2 0 0 0 0,0 1 0 0 0,0-1 0 0 0,-1-3 0 0 0,0 3 0 0 0,0 1 0 0 0,1-1 0 0 0,0 0 0 0 0,-1 2 0 0 0,0-1 0 0 0,0 0 0 0 0,-4-2 0 0 0,0 2 0 0 0,1 0 0 0 0,1-1 0 0 0,1-1 0 0 0,0-2 0 0 0,0 0 0 0 0,1 0 0 0 0,1 1 0 0 0,1-1 0 0 0,0 3 0 0 0,-1-2 0 0 0,-1-5 0 0 0,0-7 0 0 0,5-6 0 0 0,3-6 0 0 0,0-4 0 0 0,-1-2 0 0 0,1 0 0 0 0,0-2 0 0 0,-1 0 0 0 0,-1 1 0 0 0,1 3 0 0 0,0 2 0 0 0,-1-2 0 0 0,-1 0 0 0 0,-1-1 0 0 0,0 1 0 0 0,2-2 0 0 0,0 0 0 0 0,-1 0 0 0 0,0 0 0 0 0,4-1 0 0 0,1 0 0 0 0,-1 1 0 0 0,-1 1 0 0 0,-2-2 0 0 0,-1 0 0 0 0,-1 1 0 0 0,-1 0 0 0 0,0 0 0 0 0,2-1 0 0 0,1 1 0 0 0,-1-4 0 0 0,0 0 0 0 0,0 0 0 0 0,-1 2 0 0 0,-1 0 0 0 0,0-2 0 0 0,0 0 0 0 0,0-1 0 0 0,0 2 0 0 0,0 1 0 0 0,0 1 0 0 0,0 0 0 0 0,0 0 0 0 0,0 1 0 0 0,0 1 0 0 0,0-2 0 0 0,0 0 0 0 0,0 1 0 0 0,0 1 0 0 0,0-2 0 0 0,0 1 0 0 0,0-1 0 0 0,0 2 0 0 0,0-2 0 0 0,0 1 0 0 0,0-1 0 0 0,-2 2 0 0 0,-1-2 0 0 0,0 0 0 0 0,1 1 0 0 0,0 1 0 0 0,-1-2 0 0 0,-1 0 0 0 0,1 1 0 0 0,1 1 0 0 0,-2-2 0 0 0,-2 3 0 0 0,0 5 0 0 0,1 6 0 0 0,-3 5 0 0 0,-1 3 0 0 0,2 6 0 0 0,2 3 0 0 0,0-1 0 0 0,0-1 0 0 0,1 1 0 0 0,2 1 0 0 0,-2 0 0 0 0,1-2 0 0 0,0 1 0 0 0,0-1 0 0 0,0 3 0 0 0,-1 0 0 0 0,1 1 0 0 0,-4-1 0 0 0,0 1 0 0 0,0 1 0 0 0,3 0 0 0 0,0-2 0 0 0,0-2 0 0 0,0 0 0 0 0,1 0 0 0 0,-1 1 0 0 0,0 0 0 0 0,0 1 0 0 0,2 2 0 0 0,-2-1 0 0 0,0-1 0 0 0,1 2 0 0 0,-4 0 0 0 0,0-1 0 0 0,0 0 0 0 0,0-4 0 0 0,1 1 0 0 0,1 1 0 0 0,2-1 0 0 0,-1 1 0 0 0,0 2 0 0 0,1 0 0 0 0,-1-2 0 0 0,0-2 0 0 0,0 0 0 0 0,2 2 0 0 0,-5-2 0 0 0,1 1 0 0 0,-2-2 0 0 0,0 1 0 0 0,2 3 0 0 0,0 0 0 0 0,0 1 0 0 0,2-1 0 0 0,-1-3 0 0 0,1 2 0 0 0,0-1 0 0 0,2 1 0 0 0,-4-2 0 0 0,-1-8 0 0 0,4-7 0 0 0,1-5 0 0 0,2-3 0 0 0,0-4 0 0 0,3-3 0 0 0,1 1 0 0 0,0 1 0 0 0,-2-2 0 0 0,0 0 0 0 0,2 1 0 0 0,-1 1 0 0 0,0-1 0 0 0,-1 1 0 0 0,4-1 0 0 0,1 2 0 0 0,-1-2 0 0 0,-1 1 0 0 0,-2 0 0 0 0,-1 0 0 0 0,1 0 0 0 0,0-1 0 0 0,0 1 0 0 0,1-4 0 0 0,0-1 0 0 0,0 2 0 0 0,-2 1 0 0 0,2 0 0 0 0,0 0 0 0 0,-1 1 0 0 0,0 1 0 0 0,3-3 0 0 0,0 0 0 0 0,0 0 0 0 0,-1-1 0 0 0,0 1 0 0 0,0 2 0 0 0,-1 1 0 0 0,0-4 0 0 0,1 1 0 0 0,-2 0 0 0 0,0-1 0 0 0,1 1 0 0 0,-1 2 0 0 0,0 0 0 0 0,0 0 0 0 0,-2 1 0 0 0,4 0 0 0 0,2 0 0 0 0,-2 0 0 0 0,0-1 0 0 0,0 3 0 0 0,0 2 0 0 0,-2 0 0 0 0,0-2 0 0 0,-1 0 0 0 0,1 1 0 0 0,0 1 0 0 0,0 1 0 0 0,-1 4 0 0 0,-1 7 0 0 0,0 7 0 0 0,-5 1 0 0 0,-2 3 0 0 0,0 0 0 0 0,2 4 0 0 0,-2 1 0 0 0,1 0 0 0 0,1-1 0 0 0,1 3 0 0 0,2-1 0 0 0,-2-1 0 0 0,-1 0 0 0 0,2 1 0 0 0,0 0 0 0 0,-2-1 0 0 0,0-1 0 0 0,1 2 0 0 0,1 0 0 0 0,-4 1 0 0 0,-1 3 0 0 0,1-1 0 0 0,-1-1 0 0 0,1-2 0 0 0,1 1 0 0 0,2 2 0 0 0,-1-1 0 0 0,0 1 0 0 0,1 2 0 0 0,-1-1 0 0 0,0 1 0 0 0,0-2 0 0 0,-3-1 0 0 0,0-3 0 0 0,0 1 0 0 0,0 3 0 0 0,1-1 0 0 0,1 1 0 0 0,0-1 0 0 0,0 1 0 0 0,1 2 0 0 0,0-1 0 0 0,-1-2 0 0 0,2-2 0 0 0,0 1 0 0 0,-3-1 0 0 0,0 0 0 0 0,0-2 0 0 0,1 1 0 0 0,2 1 0 0 0,1-1 0 0 0,-1-3 0 0 0,0-2 0 0 0,0 3 0 0 0,1 0 0 0 0,1 0 0 0 0,0 0 0 0 0,1 2 0 0 0,0 1 0 0 0,-2-3 0 0 0,-1-2 0 0 0,0 0 0 0 0,1 2 0 0 0,0 1 0 0 0,2-4 0 0 0,-1-7 0 0 0,1-6 0 0 0,0-4 0 0 0,4-7 0 0 0,2-2 0 0 0,0-2 0 0 0,-1 1 0 0 0,-2-2 0 0 0,-1 0 0 0 0,-1 1 0 0 0,0 1 0 0 0,-1-1 0 0 0,-1 0 0 0 0,1 1 0 0 0,0 0 0 0 0,0 0 0 0 0,0-1 0 0 0,-1 1 0 0 0,4 3 0 0 0,0 1 0 0 0,-1-1 0 0 0,1-1 0 0 0,-2-1 0 0 0,0 1 0 0 0,0-2 0 0 0,-1 0 0 0 0,0-1 0 0 0,2 2 0 0 0,1-2 0 0 0,0 0 0 0 0,-1 1 0 0 0,-1 0 0 0 0,0-3 0 0 0,0-1 0 0 0,1 1 0 0 0,1 0 0 0 0,0 0 0 0 0,-1 1 0 0 0,-1 2 0 0 0,0-1 0 0 0,0 0 0 0 0,-1 1 0 0 0,4 1 0 0 0,2-2 0 0 0,0 0 0 0 0,-2 1 0 0 0,-1 1 0 0 0,-1-2 0 0 0,-1 0 0 0 0,0 1 0 0 0,-1 1 0 0 0,-1-2 0 0 0,3 0 0 0 0,1 1 0 0 0,0 1 0 0 0,-1-2 0 0 0,-1 0 0 0 0,0 1 0 0 0,0 1 0 0 0,-1-2 0 0 0,2 2 0 0 0,1 2 0 0 0,0 1 0 0 0,-1-1 0 0 0,-1 6 0 0 0,0 7 0 0 0,-5 4 0 0 0,-1 3 0 0 0,-1 4 0 0 0,2 1 0 0 0,-2-1 0 0 0,1 2 0 0 0,1 1 0 0 0,1 0 0 0 0,-1 0 0 0 0,1 2 0 0 0,-1 1 0 0 0,2-1 0 0 0,-1-2 0 0 0,-1 2 0 0 0,1 1 0 0 0,0 0 0 0 0,-2-1 0 0 0,-2 1 0 0 0,1 0 0 0 0,1 0 0 0 0,0-2 0 0 0,0 2 0 0 0,1 0 0 0 0,0-1 0 0 0,-1 0 0 0 0,2 0 0 0 0,0 1 0 0 0,-1-1 0 0 0,1 4 0 0 0,0 0 0 0 0,-4 0 0 0 0,0-2 0 0 0,0 0 0 0 0,0 2 0 0 0,1 0 0 0 0,1 1 0 0 0,2-2 0 0 0,-1-1 0 0 0,0-1 0 0 0,1 0 0 0 0,1 0 0 0 0,-2-1 0 0 0,1-1 0 0 0,0 2 0 0 0,0 0 0 0 0,-3-4 0 0 0,0 0 0 0 0,0-2 0 0 0,1 3 0 0 0,2 1 0 0 0,1 0 0 0 0,-1-3 0 0 0,0 0 0 0 0,0 1 0 0 0,1 1 0 0 0,1 0 0 0 0,2-1 0 0 0,2-9 0 0 0,2-4 0 0 0,0-5 0 0 0,0-3 0 0 0,-2-3 0 0 0,2 1 0 0 0,-1-3 0 0 0,-1-1 0 0 0,0 0 0 0 0,-2-1 0 0 0,2 3 0 0 0,0-1 0 0 0,0-1 0 0 0,-1 0 0 0 0,4 3 0 0 0,1 0 0 0 0,-1-2 0 0 0,-2-1 0 0 0,2 0 0 0 0,-1 0 0 0 0,-2-3 0 0 0,0 1 0 0 0,1 2 0 0 0,-1 1 0 0 0,0 1 0 0 0,0-2 0 0 0,0-1 0 0 0,1 0 0 0 0,-1 1 0 0 0,4-3 0 0 0,0 0 0 0 0,0 1 0 0 0,-2 1 0 0 0,0-2 0 0 0,0 0 0 0 0,-1 0 0 0 0,-2 2 0 0 0,2-2 0 0 0,-1 1 0 0 0,0-1 0 0 0,0 2 0 0 0,0 3 0 0 0,1-1 0 0 0,-1-1 0 0 0,4 0 0 0 0,0 1 0 0 0,0-3 0 0 0,-2 4 0 0 0,-2 7 0 0 0,-1 5 0 0 0,-1 8 0 0 0,-1 5 0 0 0,0 2 0 0 0,0 1 0 0 0,-1 2 0 0 0,1 0 0 0 0,0-1 0 0 0,0-1 0 0 0,-1 2 0 0 0,1-1 0 0 0,-2-3 0 0 0,-1 1 0 0 0,0 2 0 0 0,1 0 0 0 0,1 0 0 0 0,0-1 0 0 0,0 1 0 0 0,-1 0 0 0 0,-1-1 0 0 0,0 4 0 0 0,1 1 0 0 0,0-2 0 0 0,2-1 0 0 0,-3 0 0 0 0,0 0 0 0 0,0-1 0 0 0,1 3 0 0 0,0 0 0 0 0,-3 0 0 0 0,-1-3 0 0 0,0 2 0 0 0,1-1 0 0 0,0-2 0 0 0,0 0 0 0 0,2 0 0 0 0,0 1 0 0 0,1-1 0 0 0,-1-1 0 0 0,0 2 0 0 0,0 0 0 0 0,1-1 0 0 0,1-1 0 0 0,0 2 0 0 0,1 0 0 0 0,0-1 0 0 0,0-1 0 0 0,-2-3 0 0 0,-1 2 0 0 0,0-1 0 0 0,1 1 0 0 0,1-7 0 0 0,0-7 0 0 0,0-6 0 0 0,3-1 0 0 0,1-2 0 0 0,0-4 0 0 0,-1-2 0 0 0,0-1 0 0 0,-1 1 0 0 0,4 2 0 0 0,1 0 0 0 0,0-1 0 0 0,-2 0 0 0 0,-1 0 0 0 0,-1-2 0 0 0,1 2 0 0 0,1 1 0 0 0,-1 0 0 0 0,-1 1 0 0 0,1 2 0 0 0,1-2 0 0 0,-1-1 0 0 0,2 2 0 0 0,-1 0 0 0 0,0 0 0 0 0,-2-2 0 0 0,4 1 0 0 0,1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40877 2371 16383 0 0,'0'2'0'0'0,"0"3"0"0"0,0 3 0 0 0,0 2 0 0 0,-2 4 0 0 0,-1 2 0 0 0,0 0 0 0 0,1 0 0 0 0,0 2 0 0 0,1-1 0 0 0,-2-3 0 0 0,0-1 0 0 0,0-1 0 0 0,1 2 0 0 0,1 1 0 0 0,-2-2 0 0 0,-1-2 0 0 0,1 1 0 0 0,1 1 0 0 0,0 2 0 0 0,2 0 0 0 0,-3 0 0 0 0,0 2 0 0 0,0 0 0 0 0,1-6 0 0 0,1-5 0 0 0,0-8 0 0 0,0-4 0 0 0,3-2 0 0 0,1-4 0 0 0,0-2 0 0 0,4-1 0 0 0,1 0 0 0 0,-2-1 0 0 0,2-2 0 0 0,-2 2 0 0 0,-1 0 0 0 0,0 3 0 0 0,0 0 0 0 0,-1-1 0 0 0,-2 1 0 0 0,0-1 0 0 0,1 3 0 0 0,0-2 0 0 0,0 0 0 0 0,-1-1 0 0 0,4 3 0 0 0,0 0 0 0 0,0-2 0 0 0,1-1 0 0 0,-1 0 0 0 0,-1 0 0 0 0,0-3 0 0 0,0 0 0 0 0,-1 1 0 0 0,1 3 0 0 0,-1 1 0 0 0,0-1 0 0 0,3 1 0 0 0,-2 2 0 0 0,-2 6 0 0 0,-3 6 0 0 0,-2 4 0 0 0,-3 6 0 0 0,0 3 0 0 0,0 1 0 0 0,-3-2 0 0 0,0-1 0 0 0,1 1 0 0 0,-1 1 0 0 0,2 0 0 0 0,1 0 0 0 0,0-4 0 0 0,0 2 0 0 0,2 1 0 0 0,-2-2 0 0 0,1-2 0 0 0,0 1 0 0 0,2 2 0 0 0,-4 0 0 0 0,-1-1 0 0 0,1 0 0 0 0,1 0 0 0 0,2 2 0 0 0,-1 2 0 0 0,1 0 0 0 0,2-3 0 0 0,1-8 0 0 0,2-7 0 0 0,-1-6 0 0 0,1-3 0 0 0,-1-4 0 0 0,2 0 0 0 0,0 0 0 0 0,0 1 0 0 0,-1 1 0 0 0,0-3 0 0 0,-1 0 0 0 0,-1 1 0 0 0,3 2 0 0 0,0 8 0 0 0,-1 7 0 0 0,0 5 0 0 0,0 5 0 0 0,-1 3 0 0 0,-5 0 0 0 0,-2 0 0 0 0,0-2 0 0 0,2 1 0 0 0,0 1 0 0 0,2 1 0 0 0,1 0 0 0 0,1-1 0 0 0,-3-2 0 0 0,1 0 0 0 0,-1 0 0 0 0,1 1 0 0 0,1 0 0 0 0,0 1 0 0 0,0 2 0 0 0,1-1 0 0 0,0-1 0 0 0,0 2 0 0 0,0 0 0 0 0,1-1 0 0 0,-1 0 0 0 0,2-4 0 0 0,3-3 0 0 0,1-6 0 0 0,-1-7 0 0 0,-1-6 0 0 0,-2-3 0 0 0,0-2 0 0 0,1 2 0 0 0,0-1 0 0 0,0-1 0 0 0,-1 0 0 0 0,-1 1 0 0 0,0-2 0 0 0,-1-1 0 0 0,3 3 0 0 0,0 2 0 0 0,-1 0 0 0 0,0-2 0 0 0,0-1 0 0 0,3 3 0 0 0,2 0 0 0 0,-2 0 0 0 0,0-1 0 0 0,-2-2 0 0 0,-1 0 0 0 0,1 0 0 0 0,0-2 0 0 0,0 0 0 0 0,-1 1 0 0 0,-1 1 0 0 0,2-2 0 0 0,1 0 0 0 0,-2 0 0 0 0,1 2 0 0 0,-2-2 0 0 0,2 3 0 0 0,1 0 0 0 0,-2 2 0 0 0,1 0 0 0 0,-2-3 0 0 0,0 0 0 0 0,4 2 0 0 0,1 1 0 0 0,-1 0 0 0 0,0-2 0 0 0,-2 4 0 0 0,-1 5 0 0 0,-1 6 0 0 0,-1 7 0 0 0,0 5 0 0 0,0 2 0 0 0,0 1 0 0 0,-3 2 0 0 0,0 0 0 0 0,0-1 0 0 0,1-1 0 0 0,0 2 0 0 0,1-1 0 0 0,0-1 0 0 0,1 0 0 0 0,-2 1 0 0 0,-1-1 0 0 0,1 0 0 0 0,-1 0 0 0 0,2 0 0 0 0,0 1 0 0 0,1-1 0 0 0,-3 0 0 0 0,0 0 0 0 0,0 1 0 0 0,1-1 0 0 0,-4 4 0 0 0,0 1 0 0 0,0-2 0 0 0,1-1 0 0 0,-1 0 0 0 0,2 0 0 0 0,0-1 0 0 0,1-1 0 0 0,2 0 0 0 0,-2 1 0 0 0,0-1 0 0 0,0-1 0 0 0,1 2 0 0 0,0-1 0 0 0,-1 1 0 0 0,0-2 0 0 0,0 2 0 0 0,1-1 0 0 0,1 1 0 0 0,-5-4 0 0 0,0-2 0 0 0,0 3 0 0 0,2-5 0 0 0,1-5 0 0 0,1-5 0 0 0,1-8 0 0 0,1-4 0 0 0,0-2 0 0 0,2-1 0 0 0,1-2 0 0 0,0 0 0 0 0,0 1 0 0 0,-1 0 0 0 0,-1 0 0 0 0,1 2 0 0 0,2 2 0 0 0,-2 0 0 0 0,1 1 0 0 0,-2-3 0 0 0,0 0 0 0 0,-1 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41169 2355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26T15:38:12.00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41196 2831 16383 0 0,'0'2'0'0'0,"2"1"0"0"0,3 0 0 0 0,5-1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52852c1e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52852c1e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c6d09ff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13c6d09ff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3c6d09f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13c6d09f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3c6d09ff4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13c6d09ff4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3c6d09ff4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3c6d09ff4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3c6d09ff4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13c6d09ff4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13c6d09ff4_0_18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13c6d09ff4_0_18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58094f5fe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158094f5fe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3c6d09ff4_0_1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13c6d09ff4_0_1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3c6d09ff4_0_18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3c6d09ff4_0_18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13c6d09ff4_0_18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13c6d09ff4_0_18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13c6d09ff4_0_18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13c6d09ff4_0_18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13c6d09ff4_0_19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13c6d09ff4_0_19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3c6d09ff4_0_19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3c6d09ff4_0_19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13c6d09ff4_0_19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113c6d09ff4_0_19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13c6d09ff4_0_19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13c6d09ff4_0_19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158094f5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158094f5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158094f5f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158094f5f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1158094f5f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1158094f5f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158094f5fe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158094f5fe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158094f81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158094f8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55a1f36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155a1f36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1"/>
        <p:cNvGrpSpPr/>
        <p:nvPr/>
      </p:nvGrpSpPr>
      <p:grpSpPr>
        <a:xfrm>
          <a:off x="0" y="0"/>
          <a:ext cx="0" cy="0"/>
          <a:chOff x="0" y="0"/>
          <a:chExt cx="0" cy="0"/>
        </a:xfrm>
      </p:grpSpPr>
      <p:sp>
        <p:nvSpPr>
          <p:cNvPr id="8682" name="Google Shape;8682;g113c6d09ff4_0_18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3" name="Google Shape;8683;g113c6d09ff4_0_18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2852c1e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52852c1e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58094f5fe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58094f5fe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152852c1eb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152852c1eb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c6d09ff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13c6d09ff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58094f5f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58094f5f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08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58094f5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58094f5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8550" y="1070250"/>
            <a:ext cx="6006900" cy="1997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69200" y="3431200"/>
            <a:ext cx="5205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5" name="Google Shape;15;p2"/>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16" name="Google Shape;16;p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 name="Google Shape;18;p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68"/>
        <p:cNvGrpSpPr/>
        <p:nvPr/>
      </p:nvGrpSpPr>
      <p:grpSpPr>
        <a:xfrm>
          <a:off x="0" y="0"/>
          <a:ext cx="0" cy="0"/>
          <a:chOff x="0" y="0"/>
          <a:chExt cx="0" cy="0"/>
        </a:xfrm>
      </p:grpSpPr>
      <p:sp>
        <p:nvSpPr>
          <p:cNvPr id="169" name="Google Shape;169;p1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subTitle" idx="1"/>
          </p:nvPr>
        </p:nvSpPr>
        <p:spPr>
          <a:xfrm>
            <a:off x="7143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4"/>
          <p:cNvSpPr txBox="1">
            <a:spLocks noGrp="1"/>
          </p:cNvSpPr>
          <p:nvPr>
            <p:ph type="title" idx="2"/>
          </p:nvPr>
        </p:nvSpPr>
        <p:spPr>
          <a:xfrm>
            <a:off x="7143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5" name="Google Shape;175;p14"/>
          <p:cNvSpPr txBox="1">
            <a:spLocks noGrp="1"/>
          </p:cNvSpPr>
          <p:nvPr>
            <p:ph type="subTitle" idx="3"/>
          </p:nvPr>
        </p:nvSpPr>
        <p:spPr>
          <a:xfrm>
            <a:off x="33384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4"/>
          <p:cNvSpPr txBox="1">
            <a:spLocks noGrp="1"/>
          </p:cNvSpPr>
          <p:nvPr>
            <p:ph type="title" idx="4"/>
          </p:nvPr>
        </p:nvSpPr>
        <p:spPr>
          <a:xfrm>
            <a:off x="33384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77" name="Google Shape;177;p14"/>
          <p:cNvSpPr txBox="1">
            <a:spLocks noGrp="1"/>
          </p:cNvSpPr>
          <p:nvPr>
            <p:ph type="subTitle" idx="5"/>
          </p:nvPr>
        </p:nvSpPr>
        <p:spPr>
          <a:xfrm>
            <a:off x="5962500" y="3185853"/>
            <a:ext cx="2467200" cy="8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4"/>
          <p:cNvSpPr txBox="1">
            <a:spLocks noGrp="1"/>
          </p:cNvSpPr>
          <p:nvPr>
            <p:ph type="title" idx="6"/>
          </p:nvPr>
        </p:nvSpPr>
        <p:spPr>
          <a:xfrm>
            <a:off x="5962500" y="26380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79" name="Google Shape;179;p1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80" name="Google Shape;180;p1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81" name="Google Shape;181;p1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82" name="Google Shape;182;p1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83"/>
        <p:cNvGrpSpPr/>
        <p:nvPr/>
      </p:nvGrpSpPr>
      <p:grpSpPr>
        <a:xfrm>
          <a:off x="0" y="0"/>
          <a:ext cx="0" cy="0"/>
          <a:chOff x="0" y="0"/>
          <a:chExt cx="0" cy="0"/>
        </a:xfrm>
      </p:grpSpPr>
      <p:sp>
        <p:nvSpPr>
          <p:cNvPr id="184" name="Google Shape;184;p1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flipH="1">
            <a:off x="44271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4057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873840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txBox="1">
            <a:spLocks noGrp="1"/>
          </p:cNvSpPr>
          <p:nvPr>
            <p:ph type="subTitle" idx="1"/>
          </p:nvPr>
        </p:nvSpPr>
        <p:spPr>
          <a:xfrm>
            <a:off x="4452250" y="3959550"/>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15"/>
          <p:cNvSpPr txBox="1">
            <a:spLocks noGrp="1"/>
          </p:cNvSpPr>
          <p:nvPr>
            <p:ph type="title" idx="2"/>
          </p:nvPr>
        </p:nvSpPr>
        <p:spPr>
          <a:xfrm>
            <a:off x="4452250" y="3411764"/>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2" name="Google Shape;192;p15"/>
          <p:cNvSpPr txBox="1">
            <a:spLocks noGrp="1"/>
          </p:cNvSpPr>
          <p:nvPr>
            <p:ph type="subTitle" idx="3"/>
          </p:nvPr>
        </p:nvSpPr>
        <p:spPr>
          <a:xfrm>
            <a:off x="4452250" y="2782127"/>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5"/>
          <p:cNvSpPr txBox="1">
            <a:spLocks noGrp="1"/>
          </p:cNvSpPr>
          <p:nvPr>
            <p:ph type="title" idx="4"/>
          </p:nvPr>
        </p:nvSpPr>
        <p:spPr>
          <a:xfrm>
            <a:off x="4452250" y="2234345"/>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4" name="Google Shape;194;p15"/>
          <p:cNvSpPr txBox="1">
            <a:spLocks noGrp="1"/>
          </p:cNvSpPr>
          <p:nvPr>
            <p:ph type="subTitle" idx="5"/>
          </p:nvPr>
        </p:nvSpPr>
        <p:spPr>
          <a:xfrm>
            <a:off x="4452250" y="1604721"/>
            <a:ext cx="3230700" cy="55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5"/>
          <p:cNvSpPr txBox="1">
            <a:spLocks noGrp="1"/>
          </p:cNvSpPr>
          <p:nvPr>
            <p:ph type="title" idx="6"/>
          </p:nvPr>
        </p:nvSpPr>
        <p:spPr>
          <a:xfrm>
            <a:off x="4452250" y="1056925"/>
            <a:ext cx="3230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196" name="Google Shape;196;p1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1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1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1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1_2_1">
    <p:spTree>
      <p:nvGrpSpPr>
        <p:cNvPr id="1" name="Shape 200"/>
        <p:cNvGrpSpPr/>
        <p:nvPr/>
      </p:nvGrpSpPr>
      <p:grpSpPr>
        <a:xfrm>
          <a:off x="0" y="0"/>
          <a:ext cx="0" cy="0"/>
          <a:chOff x="0" y="0"/>
          <a:chExt cx="0" cy="0"/>
        </a:xfrm>
      </p:grpSpPr>
      <p:sp>
        <p:nvSpPr>
          <p:cNvPr id="201" name="Google Shape;201;p16"/>
          <p:cNvSpPr/>
          <p:nvPr/>
        </p:nvSpPr>
        <p:spPr>
          <a:xfrm>
            <a:off x="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873840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16"/>
          <p:cNvSpPr txBox="1">
            <a:spLocks noGrp="1"/>
          </p:cNvSpPr>
          <p:nvPr>
            <p:ph type="subTitle" idx="1"/>
          </p:nvPr>
        </p:nvSpPr>
        <p:spPr>
          <a:xfrm>
            <a:off x="796050"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6"/>
          <p:cNvSpPr txBox="1">
            <a:spLocks noGrp="1"/>
          </p:cNvSpPr>
          <p:nvPr>
            <p:ph type="title" idx="2"/>
          </p:nvPr>
        </p:nvSpPr>
        <p:spPr>
          <a:xfrm>
            <a:off x="948300"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206" name="Google Shape;206;p1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07" name="Google Shape;207;p1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08" name="Google Shape;208;p1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09" name="Google Shape;209;p1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210" name="Google Shape;210;p16"/>
          <p:cNvSpPr txBox="1">
            <a:spLocks noGrp="1"/>
          </p:cNvSpPr>
          <p:nvPr>
            <p:ph type="subTitle" idx="3"/>
          </p:nvPr>
        </p:nvSpPr>
        <p:spPr>
          <a:xfrm>
            <a:off x="3406663"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6"/>
          <p:cNvSpPr txBox="1">
            <a:spLocks noGrp="1"/>
          </p:cNvSpPr>
          <p:nvPr>
            <p:ph type="title" idx="4"/>
          </p:nvPr>
        </p:nvSpPr>
        <p:spPr>
          <a:xfrm>
            <a:off x="3558924"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2" name="Google Shape;212;p16"/>
          <p:cNvSpPr txBox="1">
            <a:spLocks noGrp="1"/>
          </p:cNvSpPr>
          <p:nvPr>
            <p:ph type="subTitle" idx="5"/>
          </p:nvPr>
        </p:nvSpPr>
        <p:spPr>
          <a:xfrm>
            <a:off x="6017288" y="2515889"/>
            <a:ext cx="2330700" cy="80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6"/>
          <p:cNvSpPr txBox="1">
            <a:spLocks noGrp="1"/>
          </p:cNvSpPr>
          <p:nvPr>
            <p:ph type="title" idx="6"/>
          </p:nvPr>
        </p:nvSpPr>
        <p:spPr>
          <a:xfrm>
            <a:off x="6169559" y="3792450"/>
            <a:ext cx="2026200" cy="4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214"/>
        <p:cNvGrpSpPr/>
        <p:nvPr/>
      </p:nvGrpSpPr>
      <p:grpSpPr>
        <a:xfrm>
          <a:off x="0" y="0"/>
          <a:ext cx="0" cy="0"/>
          <a:chOff x="0" y="0"/>
          <a:chExt cx="0" cy="0"/>
        </a:xfrm>
      </p:grpSpPr>
      <p:sp>
        <p:nvSpPr>
          <p:cNvPr id="215" name="Google Shape;215;p17"/>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4056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8112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7935825"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subTitle" idx="1"/>
          </p:nvPr>
        </p:nvSpPr>
        <p:spPr>
          <a:xfrm>
            <a:off x="1781468" y="1864657"/>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17"/>
          <p:cNvSpPr txBox="1">
            <a:spLocks noGrp="1"/>
          </p:cNvSpPr>
          <p:nvPr>
            <p:ph type="title" idx="2"/>
          </p:nvPr>
        </p:nvSpPr>
        <p:spPr>
          <a:xfrm>
            <a:off x="1781468" y="1247682"/>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2" name="Google Shape;222;p17"/>
          <p:cNvSpPr txBox="1">
            <a:spLocks noGrp="1"/>
          </p:cNvSpPr>
          <p:nvPr>
            <p:ph type="subTitle" idx="3"/>
          </p:nvPr>
        </p:nvSpPr>
        <p:spPr>
          <a:xfrm>
            <a:off x="1774588" y="3656488"/>
            <a:ext cx="2467200" cy="8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4"/>
          </p:nvPr>
        </p:nvSpPr>
        <p:spPr>
          <a:xfrm>
            <a:off x="1774588" y="3039513"/>
            <a:ext cx="2467200" cy="46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4" name="Google Shape;224;p17"/>
          <p:cNvSpPr txBox="1">
            <a:spLocks noGrp="1"/>
          </p:cNvSpPr>
          <p:nvPr>
            <p:ph type="subTitle" idx="5"/>
          </p:nvPr>
        </p:nvSpPr>
        <p:spPr>
          <a:xfrm>
            <a:off x="4902213" y="3656488"/>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7"/>
          <p:cNvSpPr txBox="1">
            <a:spLocks noGrp="1"/>
          </p:cNvSpPr>
          <p:nvPr>
            <p:ph type="title" idx="6"/>
          </p:nvPr>
        </p:nvSpPr>
        <p:spPr>
          <a:xfrm>
            <a:off x="4902213" y="3039513"/>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6" name="Google Shape;226;p17"/>
          <p:cNvSpPr txBox="1">
            <a:spLocks noGrp="1"/>
          </p:cNvSpPr>
          <p:nvPr>
            <p:ph type="subTitle" idx="7"/>
          </p:nvPr>
        </p:nvSpPr>
        <p:spPr>
          <a:xfrm>
            <a:off x="4902213" y="1867900"/>
            <a:ext cx="2467200" cy="82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7"/>
          <p:cNvSpPr txBox="1">
            <a:spLocks noGrp="1"/>
          </p:cNvSpPr>
          <p:nvPr>
            <p:ph type="title" idx="8"/>
          </p:nvPr>
        </p:nvSpPr>
        <p:spPr>
          <a:xfrm>
            <a:off x="4902213" y="1250925"/>
            <a:ext cx="24672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None/>
              <a:defRPr sz="20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228"/>
        <p:cNvGrpSpPr/>
        <p:nvPr/>
      </p:nvGrpSpPr>
      <p:grpSpPr>
        <a:xfrm>
          <a:off x="0" y="0"/>
          <a:ext cx="0" cy="0"/>
          <a:chOff x="0" y="0"/>
          <a:chExt cx="0" cy="0"/>
        </a:xfrm>
      </p:grpSpPr>
      <p:sp>
        <p:nvSpPr>
          <p:cNvPr id="229" name="Google Shape;229;p18"/>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0575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18"/>
          <p:cNvSpPr txBox="1">
            <a:spLocks noGrp="1"/>
          </p:cNvSpPr>
          <p:nvPr>
            <p:ph type="subTitle" idx="1"/>
          </p:nvPr>
        </p:nvSpPr>
        <p:spPr>
          <a:xfrm>
            <a:off x="714302"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8"/>
          <p:cNvSpPr txBox="1">
            <a:spLocks noGrp="1"/>
          </p:cNvSpPr>
          <p:nvPr>
            <p:ph type="title" idx="2"/>
          </p:nvPr>
        </p:nvSpPr>
        <p:spPr>
          <a:xfrm>
            <a:off x="714302"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5" name="Google Shape;235;p18"/>
          <p:cNvSpPr txBox="1">
            <a:spLocks noGrp="1"/>
          </p:cNvSpPr>
          <p:nvPr>
            <p:ph type="subTitle" idx="3"/>
          </p:nvPr>
        </p:nvSpPr>
        <p:spPr>
          <a:xfrm>
            <a:off x="3386400"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8"/>
          <p:cNvSpPr txBox="1">
            <a:spLocks noGrp="1"/>
          </p:cNvSpPr>
          <p:nvPr>
            <p:ph type="title" idx="4"/>
          </p:nvPr>
        </p:nvSpPr>
        <p:spPr>
          <a:xfrm>
            <a:off x="3386400"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7" name="Google Shape;237;p18"/>
          <p:cNvSpPr txBox="1">
            <a:spLocks noGrp="1"/>
          </p:cNvSpPr>
          <p:nvPr>
            <p:ph type="subTitle" idx="5"/>
          </p:nvPr>
        </p:nvSpPr>
        <p:spPr>
          <a:xfrm>
            <a:off x="6058498" y="3918351"/>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18"/>
          <p:cNvSpPr txBox="1">
            <a:spLocks noGrp="1"/>
          </p:cNvSpPr>
          <p:nvPr>
            <p:ph type="title" idx="6"/>
          </p:nvPr>
        </p:nvSpPr>
        <p:spPr>
          <a:xfrm>
            <a:off x="6058498" y="3549655"/>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39" name="Google Shape;239;p18"/>
          <p:cNvSpPr txBox="1">
            <a:spLocks noGrp="1"/>
          </p:cNvSpPr>
          <p:nvPr>
            <p:ph type="subTitle" idx="7"/>
          </p:nvPr>
        </p:nvSpPr>
        <p:spPr>
          <a:xfrm>
            <a:off x="714302"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18"/>
          <p:cNvSpPr txBox="1">
            <a:spLocks noGrp="1"/>
          </p:cNvSpPr>
          <p:nvPr>
            <p:ph type="title" idx="8"/>
          </p:nvPr>
        </p:nvSpPr>
        <p:spPr>
          <a:xfrm>
            <a:off x="714302"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1" name="Google Shape;241;p18"/>
          <p:cNvSpPr txBox="1">
            <a:spLocks noGrp="1"/>
          </p:cNvSpPr>
          <p:nvPr>
            <p:ph type="subTitle" idx="9"/>
          </p:nvPr>
        </p:nvSpPr>
        <p:spPr>
          <a:xfrm>
            <a:off x="3386400"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18"/>
          <p:cNvSpPr txBox="1">
            <a:spLocks noGrp="1"/>
          </p:cNvSpPr>
          <p:nvPr>
            <p:ph type="title" idx="13"/>
          </p:nvPr>
        </p:nvSpPr>
        <p:spPr>
          <a:xfrm>
            <a:off x="3386400"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43" name="Google Shape;243;p18"/>
          <p:cNvSpPr txBox="1">
            <a:spLocks noGrp="1"/>
          </p:cNvSpPr>
          <p:nvPr>
            <p:ph type="subTitle" idx="14"/>
          </p:nvPr>
        </p:nvSpPr>
        <p:spPr>
          <a:xfrm>
            <a:off x="6058498" y="21246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18"/>
          <p:cNvSpPr txBox="1">
            <a:spLocks noGrp="1"/>
          </p:cNvSpPr>
          <p:nvPr>
            <p:ph type="title" idx="15"/>
          </p:nvPr>
        </p:nvSpPr>
        <p:spPr>
          <a:xfrm>
            <a:off x="6058498" y="1755980"/>
            <a:ext cx="2371200" cy="3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245" name="Google Shape;245;p1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46" name="Google Shape;246;p1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47" name="Google Shape;247;p1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48" name="Google Shape;248;p1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49"/>
        <p:cNvGrpSpPr/>
        <p:nvPr/>
      </p:nvGrpSpPr>
      <p:grpSpPr>
        <a:xfrm>
          <a:off x="0" y="0"/>
          <a:ext cx="0" cy="0"/>
          <a:chOff x="0" y="0"/>
          <a:chExt cx="0" cy="0"/>
        </a:xfrm>
      </p:grpSpPr>
      <p:sp>
        <p:nvSpPr>
          <p:cNvPr id="250" name="Google Shape;250;p19"/>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87384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833265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9269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5" name="Google Shape;255;p1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56" name="Google Shape;256;p1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57" name="Google Shape;257;p1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58" name="Google Shape;258;p1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
    <p:spTree>
      <p:nvGrpSpPr>
        <p:cNvPr id="1" name="Shape 259"/>
        <p:cNvGrpSpPr/>
        <p:nvPr/>
      </p:nvGrpSpPr>
      <p:grpSpPr>
        <a:xfrm>
          <a:off x="0" y="0"/>
          <a:ext cx="0" cy="0"/>
          <a:chOff x="0" y="0"/>
          <a:chExt cx="0" cy="0"/>
        </a:xfrm>
      </p:grpSpPr>
      <p:sp>
        <p:nvSpPr>
          <p:cNvPr id="260" name="Google Shape;260;p20"/>
          <p:cNvSpPr/>
          <p:nvPr/>
        </p:nvSpPr>
        <p:spPr>
          <a:xfrm>
            <a:off x="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txBox="1">
            <a:spLocks noGrp="1"/>
          </p:cNvSpPr>
          <p:nvPr>
            <p:ph type="title" hasCustomPrompt="1"/>
          </p:nvPr>
        </p:nvSpPr>
        <p:spPr>
          <a:xfrm>
            <a:off x="784325" y="3102192"/>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2" name="Google Shape;262;p20"/>
          <p:cNvSpPr txBox="1">
            <a:spLocks noGrp="1"/>
          </p:cNvSpPr>
          <p:nvPr>
            <p:ph type="subTitle" idx="1"/>
          </p:nvPr>
        </p:nvSpPr>
        <p:spPr>
          <a:xfrm>
            <a:off x="784325" y="37822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0"/>
          <p:cNvSpPr txBox="1">
            <a:spLocks noGrp="1"/>
          </p:cNvSpPr>
          <p:nvPr>
            <p:ph type="title" idx="2" hasCustomPrompt="1"/>
          </p:nvPr>
        </p:nvSpPr>
        <p:spPr>
          <a:xfrm>
            <a:off x="3386413" y="3102191"/>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4" name="Google Shape;264;p20"/>
          <p:cNvSpPr txBox="1">
            <a:spLocks noGrp="1"/>
          </p:cNvSpPr>
          <p:nvPr>
            <p:ph type="subTitle" idx="3"/>
          </p:nvPr>
        </p:nvSpPr>
        <p:spPr>
          <a:xfrm>
            <a:off x="3386413" y="3782275"/>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title" idx="4" hasCustomPrompt="1"/>
          </p:nvPr>
        </p:nvSpPr>
        <p:spPr>
          <a:xfrm>
            <a:off x="5988519" y="3102192"/>
            <a:ext cx="2371200" cy="46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3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66" name="Google Shape;266;p20"/>
          <p:cNvSpPr txBox="1">
            <a:spLocks noGrp="1"/>
          </p:cNvSpPr>
          <p:nvPr>
            <p:ph type="subTitle" idx="5"/>
          </p:nvPr>
        </p:nvSpPr>
        <p:spPr>
          <a:xfrm>
            <a:off x="5988519" y="3782276"/>
            <a:ext cx="23712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0"/>
          <p:cNvSpPr txBox="1">
            <a:spLocks noGrp="1"/>
          </p:cNvSpPr>
          <p:nvPr>
            <p:ph type="title" idx="6"/>
          </p:nvPr>
        </p:nvSpPr>
        <p:spPr>
          <a:xfrm>
            <a:off x="714300" y="430675"/>
            <a:ext cx="7715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8" name="Google Shape;268;p2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2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2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2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72"/>
        <p:cNvGrpSpPr/>
        <p:nvPr/>
      </p:nvGrpSpPr>
      <p:grpSpPr>
        <a:xfrm>
          <a:off x="0" y="0"/>
          <a:ext cx="0" cy="0"/>
          <a:chOff x="0" y="0"/>
          <a:chExt cx="0" cy="0"/>
        </a:xfrm>
      </p:grpSpPr>
      <p:sp>
        <p:nvSpPr>
          <p:cNvPr id="273" name="Google Shape;273;p21"/>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300"/>
              <a:buNone/>
              <a:defRPr sz="2000"/>
            </a:lvl1pPr>
            <a:lvl2pPr lvl="1" algn="ctr" rtl="0">
              <a:lnSpc>
                <a:spcPct val="100000"/>
              </a:lnSpc>
              <a:spcBef>
                <a:spcPts val="0"/>
              </a:spcBef>
              <a:spcAft>
                <a:spcPts val="0"/>
              </a:spcAft>
              <a:buSzPts val="2300"/>
              <a:buNone/>
              <a:defRPr sz="2300"/>
            </a:lvl2pPr>
            <a:lvl3pPr lvl="2" algn="ctr" rtl="0">
              <a:lnSpc>
                <a:spcPct val="100000"/>
              </a:lnSpc>
              <a:spcBef>
                <a:spcPts val="0"/>
              </a:spcBef>
              <a:spcAft>
                <a:spcPts val="0"/>
              </a:spcAft>
              <a:buSzPts val="2300"/>
              <a:buNone/>
              <a:defRPr sz="2300"/>
            </a:lvl3pPr>
            <a:lvl4pPr lvl="3" algn="ctr" rtl="0">
              <a:lnSpc>
                <a:spcPct val="100000"/>
              </a:lnSpc>
              <a:spcBef>
                <a:spcPts val="0"/>
              </a:spcBef>
              <a:spcAft>
                <a:spcPts val="0"/>
              </a:spcAft>
              <a:buSzPts val="2300"/>
              <a:buNone/>
              <a:defRPr sz="2300"/>
            </a:lvl4pPr>
            <a:lvl5pPr lvl="4" algn="ctr" rtl="0">
              <a:lnSpc>
                <a:spcPct val="100000"/>
              </a:lnSpc>
              <a:spcBef>
                <a:spcPts val="0"/>
              </a:spcBef>
              <a:spcAft>
                <a:spcPts val="0"/>
              </a:spcAft>
              <a:buSzPts val="2300"/>
              <a:buNone/>
              <a:defRPr sz="2300"/>
            </a:lvl5pPr>
            <a:lvl6pPr lvl="5" algn="ctr" rtl="0">
              <a:lnSpc>
                <a:spcPct val="100000"/>
              </a:lnSpc>
              <a:spcBef>
                <a:spcPts val="0"/>
              </a:spcBef>
              <a:spcAft>
                <a:spcPts val="0"/>
              </a:spcAft>
              <a:buSzPts val="2300"/>
              <a:buNone/>
              <a:defRPr sz="2300"/>
            </a:lvl6pPr>
            <a:lvl7pPr lvl="6" algn="ctr" rtl="0">
              <a:lnSpc>
                <a:spcPct val="100000"/>
              </a:lnSpc>
              <a:spcBef>
                <a:spcPts val="0"/>
              </a:spcBef>
              <a:spcAft>
                <a:spcPts val="0"/>
              </a:spcAft>
              <a:buSzPts val="2300"/>
              <a:buNone/>
              <a:defRPr sz="2300"/>
            </a:lvl7pPr>
            <a:lvl8pPr lvl="7" algn="ctr" rtl="0">
              <a:lnSpc>
                <a:spcPct val="100000"/>
              </a:lnSpc>
              <a:spcBef>
                <a:spcPts val="0"/>
              </a:spcBef>
              <a:spcAft>
                <a:spcPts val="0"/>
              </a:spcAft>
              <a:buSzPts val="2300"/>
              <a:buNone/>
              <a:defRPr sz="2300"/>
            </a:lvl8pPr>
            <a:lvl9pPr lvl="8" algn="ctr" rtl="0">
              <a:lnSpc>
                <a:spcPct val="100000"/>
              </a:lnSpc>
              <a:spcBef>
                <a:spcPts val="0"/>
              </a:spcBef>
              <a:spcAft>
                <a:spcPts val="0"/>
              </a:spcAft>
              <a:buSzPts val="2300"/>
              <a:buNone/>
              <a:defRPr sz="2300"/>
            </a:lvl9pPr>
          </a:lstStyle>
          <a:p>
            <a:endParaRPr/>
          </a:p>
        </p:txBody>
      </p:sp>
      <p:sp>
        <p:nvSpPr>
          <p:cNvPr id="276" name="Google Shape;276;p21"/>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7" name="Google Shape;277;p21"/>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282" name="Google Shape;282;p2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283" name="Google Shape;283;p2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2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85" name="Google Shape;285;p2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287"/>
        <p:cNvGrpSpPr/>
        <p:nvPr/>
      </p:nvGrpSpPr>
      <p:grpSpPr>
        <a:xfrm>
          <a:off x="0" y="0"/>
          <a:ext cx="0" cy="0"/>
          <a:chOff x="0" y="0"/>
          <a:chExt cx="0" cy="0"/>
        </a:xfrm>
      </p:grpSpPr>
      <p:sp>
        <p:nvSpPr>
          <p:cNvPr id="288" name="Google Shape;288;p22"/>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7521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9272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subTitle" idx="1"/>
          </p:nvPr>
        </p:nvSpPr>
        <p:spPr>
          <a:xfrm>
            <a:off x="1095300" y="2593167"/>
            <a:ext cx="2882700" cy="9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p:nvPr>
        </p:nvSpPr>
        <p:spPr>
          <a:xfrm>
            <a:off x="1095300" y="1400667"/>
            <a:ext cx="2280900" cy="95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cxnSp>
        <p:nvCxnSpPr>
          <p:cNvPr id="296" name="Google Shape;296;p22"/>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297" name="Google Shape;297;p22"/>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298" name="Google Shape;298;p22"/>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22"/>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40" name="Google Shape;40;p4"/>
          <p:cNvSpPr txBox="1">
            <a:spLocks noGrp="1"/>
          </p:cNvSpPr>
          <p:nvPr>
            <p:ph type="subTitle" idx="1"/>
          </p:nvPr>
        </p:nvSpPr>
        <p:spPr>
          <a:xfrm>
            <a:off x="714300" y="1014650"/>
            <a:ext cx="7715400" cy="35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41" name="Google Shape;4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313"/>
        <p:cNvGrpSpPr/>
        <p:nvPr/>
      </p:nvGrpSpPr>
      <p:grpSpPr>
        <a:xfrm>
          <a:off x="0" y="0"/>
          <a:ext cx="0" cy="0"/>
          <a:chOff x="0" y="0"/>
          <a:chExt cx="0" cy="0"/>
        </a:xfrm>
      </p:grpSpPr>
      <p:sp>
        <p:nvSpPr>
          <p:cNvPr id="314" name="Google Shape;314;p24"/>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a:spLocks noGrp="1"/>
          </p:cNvSpPr>
          <p:nvPr>
            <p:ph type="ctrTitle"/>
          </p:nvPr>
        </p:nvSpPr>
        <p:spPr>
          <a:xfrm>
            <a:off x="4244425" y="680963"/>
            <a:ext cx="4185300" cy="67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17" name="Google Shape;317;p24"/>
          <p:cNvSpPr txBox="1">
            <a:spLocks noGrp="1"/>
          </p:cNvSpPr>
          <p:nvPr>
            <p:ph type="subTitle" idx="1"/>
          </p:nvPr>
        </p:nvSpPr>
        <p:spPr>
          <a:xfrm>
            <a:off x="4244425" y="1468363"/>
            <a:ext cx="4185300" cy="11850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4"/>
          <p:cNvSpPr/>
          <p:nvPr/>
        </p:nvSpPr>
        <p:spPr>
          <a:xfrm>
            <a:off x="12168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322" name="Google Shape;322;p24"/>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323" name="Google Shape;323;p24"/>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24" name="Google Shape;324;p24"/>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25" name="Google Shape;325;p24"/>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326" name="Google Shape;326;p24"/>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327" name="Google Shape;327;p24"/>
          <p:cNvSpPr txBox="1"/>
          <p:nvPr/>
        </p:nvSpPr>
        <p:spPr>
          <a:xfrm>
            <a:off x="4736650" y="3287225"/>
            <a:ext cx="3693000" cy="6720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b="1">
                <a:solidFill>
                  <a:schemeClr val="lt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b="1">
                <a:solidFill>
                  <a:schemeClr val="lt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xmlns:ahyp="http://schemas.microsoft.com/office/drawing/2018/hyperlinkcolor" val="tx"/>
                    </a:ext>
                  </a:extLst>
                </a:hlinkClick>
              </a:rPr>
              <a:t>Freepik</a:t>
            </a:r>
            <a:endParaRPr sz="1200">
              <a:solidFill>
                <a:schemeClr val="lt1"/>
              </a:solidFill>
              <a:latin typeface="Lexend Deca Light"/>
              <a:ea typeface="Lexend Deca Light"/>
              <a:cs typeface="Lexend Deca Light"/>
              <a:sym typeface="Lexend Deca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28"/>
        <p:cNvGrpSpPr/>
        <p:nvPr/>
      </p:nvGrpSpPr>
      <p:grpSpPr>
        <a:xfrm>
          <a:off x="0" y="0"/>
          <a:ext cx="0" cy="0"/>
          <a:chOff x="0" y="0"/>
          <a:chExt cx="0" cy="0"/>
        </a:xfrm>
      </p:grpSpPr>
      <p:sp>
        <p:nvSpPr>
          <p:cNvPr id="329" name="Google Shape;329;p25"/>
          <p:cNvSpPr/>
          <p:nvPr/>
        </p:nvSpPr>
        <p:spPr>
          <a:xfrm flipH="1">
            <a:off x="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833280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0" y="0"/>
            <a:ext cx="405600" cy="5138700"/>
          </a:xfrm>
          <a:prstGeom prst="rect">
            <a:avLst/>
          </a:prstGeom>
          <a:solidFill>
            <a:srgbClr val="5DCECE">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37" name="Google Shape;337;p2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38" name="Google Shape;338;p2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39"/>
        <p:cNvGrpSpPr/>
        <p:nvPr/>
      </p:nvGrpSpPr>
      <p:grpSpPr>
        <a:xfrm>
          <a:off x="0" y="0"/>
          <a:ext cx="0" cy="0"/>
          <a:chOff x="0" y="0"/>
          <a:chExt cx="0" cy="0"/>
        </a:xfrm>
      </p:grpSpPr>
      <p:sp>
        <p:nvSpPr>
          <p:cNvPr id="340" name="Google Shape;340;p2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4056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811200" y="0"/>
            <a:ext cx="405600" cy="51387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216800"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345" name="Google Shape;345;p2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347" name="Google Shape;347;p2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8341575" y="0"/>
            <a:ext cx="405600" cy="51387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0" y="0"/>
            <a:ext cx="405600" cy="51387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73840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a:off x="1458275" y="3490651"/>
            <a:ext cx="2467200" cy="6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5"/>
          <p:cNvSpPr txBox="1">
            <a:spLocks noGrp="1"/>
          </p:cNvSpPr>
          <p:nvPr>
            <p:ph type="title" idx="2"/>
          </p:nvPr>
        </p:nvSpPr>
        <p:spPr>
          <a:xfrm>
            <a:off x="1458275" y="29428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cxnSp>
        <p:nvCxnSpPr>
          <p:cNvPr id="49" name="Google Shape;49;p5"/>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5"/>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1" name="Google Shape;51;p5"/>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5"/>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53" name="Google Shape;53;p5"/>
          <p:cNvSpPr txBox="1">
            <a:spLocks noGrp="1"/>
          </p:cNvSpPr>
          <p:nvPr>
            <p:ph type="subTitle" idx="3"/>
          </p:nvPr>
        </p:nvSpPr>
        <p:spPr>
          <a:xfrm>
            <a:off x="5227438" y="3490651"/>
            <a:ext cx="2467200" cy="6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idx="4"/>
          </p:nvPr>
        </p:nvSpPr>
        <p:spPr>
          <a:xfrm>
            <a:off x="5227438" y="2942863"/>
            <a:ext cx="2467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p:nvPr/>
        </p:nvSpPr>
        <p:spPr>
          <a:xfrm>
            <a:off x="0" y="0"/>
            <a:ext cx="9144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6"/>
          <p:cNvSpPr/>
          <p:nvPr/>
        </p:nvSpPr>
        <p:spPr>
          <a:xfrm>
            <a:off x="405750" y="0"/>
            <a:ext cx="405600" cy="51387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0" y="0"/>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61" name="Google Shape;61;p6"/>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62" name="Google Shape;62;p6"/>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6"/>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flipH="1">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flipH="1">
            <a:off x="23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flipH="1">
            <a:off x="8205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flipH="1">
            <a:off x="12261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7936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flipH="1">
            <a:off x="83418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4147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subTitle" idx="1"/>
          </p:nvPr>
        </p:nvSpPr>
        <p:spPr>
          <a:xfrm>
            <a:off x="714300" y="1757550"/>
            <a:ext cx="3857700" cy="230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73" name="Google Shape;73;p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 name="Google Shape;74;p7"/>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7"/>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7"/>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7"/>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8"/>
          <p:cNvSpPr/>
          <p:nvPr/>
        </p:nvSpPr>
        <p:spPr>
          <a:xfrm>
            <a:off x="87384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2250600" y="1424400"/>
            <a:ext cx="4642800" cy="229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2" name="Google Shape;82;p8"/>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05600" y="75"/>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85" name="Google Shape;85;p8"/>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cxnSp>
        <p:nvCxnSpPr>
          <p:cNvPr id="86" name="Google Shape;86;p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87" name="Google Shape;87;p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88" name="Google Shape;88;p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89" name="Google Shape;89;p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p:nvPr/>
        </p:nvSpPr>
        <p:spPr>
          <a:xfrm>
            <a:off x="0" y="75"/>
            <a:ext cx="91530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4433800" y="75"/>
            <a:ext cx="47169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926900" y="-5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7521300" y="-50"/>
            <a:ext cx="405600" cy="5143500"/>
          </a:xfrm>
          <a:prstGeom prst="rect">
            <a:avLst/>
          </a:prstGeom>
          <a:solidFill>
            <a:srgbClr val="20A7A7">
              <a:alpha val="4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title"/>
          </p:nvPr>
        </p:nvSpPr>
        <p:spPr>
          <a:xfrm>
            <a:off x="5160950" y="1222550"/>
            <a:ext cx="3268800" cy="13452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6" name="Google Shape;96;p9"/>
          <p:cNvSpPr txBox="1">
            <a:spLocks noGrp="1"/>
          </p:cNvSpPr>
          <p:nvPr>
            <p:ph type="subTitle" idx="1"/>
          </p:nvPr>
        </p:nvSpPr>
        <p:spPr>
          <a:xfrm>
            <a:off x="4612550" y="2567650"/>
            <a:ext cx="3816900" cy="142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9"/>
          <p:cNvSpPr/>
          <p:nvPr/>
        </p:nvSpPr>
        <p:spPr>
          <a:xfrm>
            <a:off x="811200" y="-4725"/>
            <a:ext cx="405600" cy="51483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405600" y="75"/>
            <a:ext cx="405600" cy="51435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8332650" y="75"/>
            <a:ext cx="405600" cy="5138700"/>
          </a:xfrm>
          <a:prstGeom prst="rect">
            <a:avLst/>
          </a:prstGeom>
          <a:solidFill>
            <a:srgbClr val="014355">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9"/>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9"/>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9"/>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9"/>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792720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328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521588"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110" name="Google Shape;110;p10"/>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10"/>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10"/>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113;p10"/>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14" name="Google Shape;114;p10"/>
          <p:cNvSpPr txBox="1">
            <a:spLocks noGrp="1"/>
          </p:cNvSpPr>
          <p:nvPr>
            <p:ph type="subTitle" idx="1"/>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15" name="Google Shape;115;p10"/>
          <p:cNvSpPr txBox="1">
            <a:spLocks noGrp="1"/>
          </p:cNvSpPr>
          <p:nvPr>
            <p:ph type="subTitle" idx="2"/>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grpSp>
        <p:nvGrpSpPr>
          <p:cNvPr id="116" name="Google Shape;116;p10"/>
          <p:cNvGrpSpPr/>
          <p:nvPr/>
        </p:nvGrpSpPr>
        <p:grpSpPr>
          <a:xfrm>
            <a:off x="6961363" y="182025"/>
            <a:ext cx="203100" cy="203100"/>
            <a:chOff x="5482225" y="182025"/>
            <a:chExt cx="203100" cy="203100"/>
          </a:xfrm>
        </p:grpSpPr>
        <p:sp>
          <p:nvSpPr>
            <p:cNvPr id="117" name="Google Shape;117;p10"/>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0"/>
            <p:cNvGrpSpPr/>
            <p:nvPr/>
          </p:nvGrpSpPr>
          <p:grpSpPr>
            <a:xfrm>
              <a:off x="5535208" y="234972"/>
              <a:ext cx="97504" cy="97212"/>
              <a:chOff x="5524899" y="224873"/>
              <a:chExt cx="117744" cy="117392"/>
            </a:xfrm>
          </p:grpSpPr>
          <p:sp>
            <p:nvSpPr>
              <p:cNvPr id="119" name="Google Shape;119;p10"/>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 name="Google Shape;121;p10"/>
          <p:cNvGrpSpPr/>
          <p:nvPr/>
        </p:nvGrpSpPr>
        <p:grpSpPr>
          <a:xfrm>
            <a:off x="6659263" y="182025"/>
            <a:ext cx="203100" cy="203100"/>
            <a:chOff x="5180125" y="182025"/>
            <a:chExt cx="203100" cy="203100"/>
          </a:xfrm>
        </p:grpSpPr>
        <p:sp>
          <p:nvSpPr>
            <p:cNvPr id="122" name="Google Shape;122;p10"/>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0"/>
          <p:cNvGrpSpPr/>
          <p:nvPr/>
        </p:nvGrpSpPr>
        <p:grpSpPr>
          <a:xfrm>
            <a:off x="6357163" y="182025"/>
            <a:ext cx="203100" cy="203100"/>
            <a:chOff x="4878025" y="182025"/>
            <a:chExt cx="203100" cy="203100"/>
          </a:xfrm>
        </p:grpSpPr>
        <p:sp>
          <p:nvSpPr>
            <p:cNvPr id="125" name="Google Shape;125;p10"/>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1565525" y="805825"/>
            <a:ext cx="6076800" cy="98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9" name="Google Shape;129;p11"/>
          <p:cNvSpPr txBox="1">
            <a:spLocks noGrp="1"/>
          </p:cNvSpPr>
          <p:nvPr>
            <p:ph type="subTitle" idx="1"/>
          </p:nvPr>
        </p:nvSpPr>
        <p:spPr>
          <a:xfrm>
            <a:off x="1848225" y="2134825"/>
            <a:ext cx="5544600" cy="416700"/>
          </a:xfrm>
          <a:prstGeom prst="rect">
            <a:avLst/>
          </a:prstGeom>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0" name="Google Shape;130;p11"/>
          <p:cNvSpPr/>
          <p:nvPr/>
        </p:nvSpPr>
        <p:spPr>
          <a:xfrm>
            <a:off x="0" y="200"/>
            <a:ext cx="405600" cy="5143500"/>
          </a:xfrm>
          <a:prstGeom prst="rect">
            <a:avLst/>
          </a:prstGeom>
          <a:solidFill>
            <a:srgbClr val="98E0E0">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405600" y="200"/>
            <a:ext cx="405600" cy="51435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7935825" y="0"/>
            <a:ext cx="405600" cy="5143500"/>
          </a:xfrm>
          <a:prstGeom prst="rect">
            <a:avLst/>
          </a:prstGeom>
          <a:solidFill>
            <a:srgbClr val="FFFFFF">
              <a:alpha val="31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1"/>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11"/>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1"/>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1"/>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1"/>
          <p:cNvSpPr txBox="1">
            <a:spLocks noGrp="1"/>
          </p:cNvSpPr>
          <p:nvPr>
            <p:ph type="subTitle" idx="2"/>
          </p:nvPr>
        </p:nvSpPr>
        <p:spPr>
          <a:xfrm rot="5400000">
            <a:off x="-480375" y="945800"/>
            <a:ext cx="14964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
        <p:nvSpPr>
          <p:cNvPr id="138" name="Google Shape;138;p11"/>
          <p:cNvSpPr txBox="1">
            <a:spLocks noGrp="1"/>
          </p:cNvSpPr>
          <p:nvPr>
            <p:ph type="subTitle" idx="3"/>
          </p:nvPr>
        </p:nvSpPr>
        <p:spPr>
          <a:xfrm rot="5400000">
            <a:off x="8659600" y="4511100"/>
            <a:ext cx="433200" cy="183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i="1"/>
            </a:lvl1pPr>
            <a:lvl2pPr lvl="1" algn="ctr" rtl="0">
              <a:lnSpc>
                <a:spcPct val="100000"/>
              </a:lnSpc>
              <a:spcBef>
                <a:spcPts val="0"/>
              </a:spcBef>
              <a:spcAft>
                <a:spcPts val="0"/>
              </a:spcAft>
              <a:buSzPts val="1100"/>
              <a:buNone/>
              <a:defRPr sz="1100" i="1"/>
            </a:lvl2pPr>
            <a:lvl3pPr lvl="2" algn="ctr" rtl="0">
              <a:lnSpc>
                <a:spcPct val="100000"/>
              </a:lnSpc>
              <a:spcBef>
                <a:spcPts val="0"/>
              </a:spcBef>
              <a:spcAft>
                <a:spcPts val="0"/>
              </a:spcAft>
              <a:buSzPts val="1100"/>
              <a:buNone/>
              <a:defRPr sz="1100" i="1"/>
            </a:lvl3pPr>
            <a:lvl4pPr lvl="3" algn="ctr" rtl="0">
              <a:lnSpc>
                <a:spcPct val="100000"/>
              </a:lnSpc>
              <a:spcBef>
                <a:spcPts val="0"/>
              </a:spcBef>
              <a:spcAft>
                <a:spcPts val="0"/>
              </a:spcAft>
              <a:buSzPts val="1100"/>
              <a:buNone/>
              <a:defRPr sz="1100" i="1"/>
            </a:lvl4pPr>
            <a:lvl5pPr lvl="4" algn="ctr" rtl="0">
              <a:lnSpc>
                <a:spcPct val="100000"/>
              </a:lnSpc>
              <a:spcBef>
                <a:spcPts val="0"/>
              </a:spcBef>
              <a:spcAft>
                <a:spcPts val="0"/>
              </a:spcAft>
              <a:buSzPts val="1100"/>
              <a:buNone/>
              <a:defRPr sz="1100" i="1"/>
            </a:lvl5pPr>
            <a:lvl6pPr lvl="5" algn="ctr" rtl="0">
              <a:lnSpc>
                <a:spcPct val="100000"/>
              </a:lnSpc>
              <a:spcBef>
                <a:spcPts val="0"/>
              </a:spcBef>
              <a:spcAft>
                <a:spcPts val="0"/>
              </a:spcAft>
              <a:buSzPts val="1100"/>
              <a:buNone/>
              <a:defRPr sz="1100" i="1"/>
            </a:lvl6pPr>
            <a:lvl7pPr lvl="6" algn="ctr" rtl="0">
              <a:lnSpc>
                <a:spcPct val="100000"/>
              </a:lnSpc>
              <a:spcBef>
                <a:spcPts val="0"/>
              </a:spcBef>
              <a:spcAft>
                <a:spcPts val="0"/>
              </a:spcAft>
              <a:buSzPts val="1100"/>
              <a:buNone/>
              <a:defRPr sz="1100" i="1"/>
            </a:lvl7pPr>
            <a:lvl8pPr lvl="7" algn="ctr" rtl="0">
              <a:lnSpc>
                <a:spcPct val="100000"/>
              </a:lnSpc>
              <a:spcBef>
                <a:spcPts val="0"/>
              </a:spcBef>
              <a:spcAft>
                <a:spcPts val="0"/>
              </a:spcAft>
              <a:buSzPts val="1100"/>
              <a:buNone/>
              <a:defRPr sz="1100" i="1"/>
            </a:lvl8pPr>
            <a:lvl9pPr lvl="8" algn="ctr" rtl="0">
              <a:lnSpc>
                <a:spcPct val="100000"/>
              </a:lnSpc>
              <a:spcBef>
                <a:spcPts val="0"/>
              </a:spcBef>
              <a:spcAft>
                <a:spcPts val="0"/>
              </a:spcAft>
              <a:buSzPts val="1100"/>
              <a:buNone/>
              <a:defRPr sz="1100" i="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1pPr>
            <a:lvl2pPr lvl="1">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2pPr>
            <a:lvl3pPr lvl="2">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3pPr>
            <a:lvl4pPr lvl="3">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4pPr>
            <a:lvl5pPr lvl="4">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5pPr>
            <a:lvl6pPr lvl="5">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6pPr>
            <a:lvl7pPr lvl="6">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7pPr>
            <a:lvl8pPr lvl="7">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8pPr>
            <a:lvl9pPr lvl="8">
              <a:lnSpc>
                <a:spcPct val="100000"/>
              </a:lnSpc>
              <a:spcBef>
                <a:spcPts val="0"/>
              </a:spcBef>
              <a:spcAft>
                <a:spcPts val="0"/>
              </a:spcAft>
              <a:buClr>
                <a:schemeClr val="lt1"/>
              </a:buClr>
              <a:buSzPts val="2800"/>
              <a:buFont typeface="Alata"/>
              <a:buNone/>
              <a:defRPr sz="2800">
                <a:solidFill>
                  <a:schemeClr val="lt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exend Deca Light"/>
              <a:buChar char="●"/>
              <a:defRPr sz="1800">
                <a:solidFill>
                  <a:schemeClr val="lt1"/>
                </a:solidFill>
                <a:latin typeface="Lexend Deca Light"/>
                <a:ea typeface="Lexend Deca Light"/>
                <a:cs typeface="Lexend Deca Light"/>
                <a:sym typeface="Lexend Deca Light"/>
              </a:defRPr>
            </a:lvl1pPr>
            <a:lvl2pPr marL="914400" lvl="1"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2pPr>
            <a:lvl3pPr marL="1371600" lvl="2"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3pPr>
            <a:lvl4pPr marL="1828800" lvl="3"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4pPr>
            <a:lvl5pPr marL="2286000" lvl="4"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5pPr>
            <a:lvl6pPr marL="2743200" lvl="5"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6pPr>
            <a:lvl7pPr marL="3200400" lvl="6"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7pPr>
            <a:lvl8pPr marL="3657600" lvl="7"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8pPr>
            <a:lvl9pPr marL="4114800" lvl="8" indent="-317500">
              <a:lnSpc>
                <a:spcPct val="100000"/>
              </a:lnSpc>
              <a:spcBef>
                <a:spcPts val="0"/>
              </a:spcBef>
              <a:spcAft>
                <a:spcPts val="0"/>
              </a:spcAft>
              <a:buClr>
                <a:schemeClr val="lt1"/>
              </a:buClr>
              <a:buSzPts val="1400"/>
              <a:buFont typeface="Lexend Deca Light"/>
              <a:buChar char="■"/>
              <a:defRPr>
                <a:solidFill>
                  <a:schemeClr val="lt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0" r:id="rId20"/>
    <p:sldLayoutId id="2147483671" r:id="rId21"/>
    <p:sldLayoutId id="214748367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50" name="Google Shape;350;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customXml" Target="../ink/ink8.xml"/><Relationship Id="rId26" Type="http://schemas.openxmlformats.org/officeDocument/2006/relationships/image" Target="../media/image31.png"/><Relationship Id="rId21" Type="http://schemas.openxmlformats.org/officeDocument/2006/relationships/image" Target="../media/image29.png"/><Relationship Id="rId34" Type="http://schemas.openxmlformats.org/officeDocument/2006/relationships/customXml" Target="../ink/ink17.xml"/><Relationship Id="rId7" Type="http://schemas.openxmlformats.org/officeDocument/2006/relationships/image" Target="../media/image22.png"/><Relationship Id="rId12" Type="http://schemas.openxmlformats.org/officeDocument/2006/relationships/customXml" Target="../ink/ink5.xml"/><Relationship Id="rId17" Type="http://schemas.openxmlformats.org/officeDocument/2006/relationships/image" Target="../media/image27.png"/><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5.png"/><Relationship Id="rId2" Type="http://schemas.openxmlformats.org/officeDocument/2006/relationships/notesSlide" Target="../notesSlides/notesSlide11.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24.png"/><Relationship Id="rId24" Type="http://schemas.openxmlformats.org/officeDocument/2006/relationships/customXml" Target="../ink/ink11.xml"/><Relationship Id="rId32" Type="http://schemas.openxmlformats.org/officeDocument/2006/relationships/image" Target="../media/image34.png"/><Relationship Id="rId37" Type="http://schemas.openxmlformats.org/officeDocument/2006/relationships/customXml" Target="../ink/ink20.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image" Target="../media/image32.png"/><Relationship Id="rId36" Type="http://schemas.openxmlformats.org/officeDocument/2006/relationships/customXml" Target="../ink/ink19.xml"/><Relationship Id="rId10" Type="http://schemas.openxmlformats.org/officeDocument/2006/relationships/customXml" Target="../ink/ink4.xml"/><Relationship Id="rId19" Type="http://schemas.openxmlformats.org/officeDocument/2006/relationships/image" Target="../media/image28.png"/><Relationship Id="rId31" Type="http://schemas.openxmlformats.org/officeDocument/2006/relationships/customXml" Target="../ink/ink15.xml"/><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customXml" Target="../ink/ink13.xml"/><Relationship Id="rId30" Type="http://schemas.openxmlformats.org/officeDocument/2006/relationships/image" Target="../media/image33.png"/><Relationship Id="rId35" Type="http://schemas.openxmlformats.org/officeDocument/2006/relationships/customXml" Target="../ink/ink18.xml"/><Relationship Id="rId8" Type="http://schemas.openxmlformats.org/officeDocument/2006/relationships/customXml" Target="../ink/ink3.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36.png"/><Relationship Id="rId4" Type="http://schemas.openxmlformats.org/officeDocument/2006/relationships/hyperlink" Target="https://docs.google.com/spreadsheets/d/1dqdy-RrvtvmnJuA9qRsrDGVX42K5fIqXR3nQD-9jNko/copy#gid=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42.png"/><Relationship Id="rId4" Type="http://schemas.openxmlformats.org/officeDocument/2006/relationships/hyperlink" Target="https://docs.google.com/spreadsheets/d/1dqdy-RrvtvmnJuA9qRsrDGVX42K5fIqXR3nQD-9jNko/copy#gid=119230896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0"/>
          <p:cNvSpPr txBox="1">
            <a:spLocks noGrp="1"/>
          </p:cNvSpPr>
          <p:nvPr>
            <p:ph type="ctrTitle"/>
          </p:nvPr>
        </p:nvSpPr>
        <p:spPr>
          <a:xfrm>
            <a:off x="220641" y="0"/>
            <a:ext cx="6677913" cy="22469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Jacques-Yves Cousteau</a:t>
            </a:r>
            <a:endParaRPr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59" name="Google Shape;359;p30"/>
          <p:cNvSpPr txBox="1">
            <a:spLocks noGrp="1"/>
          </p:cNvSpPr>
          <p:nvPr>
            <p:ph type="subTitle" idx="1"/>
          </p:nvPr>
        </p:nvSpPr>
        <p:spPr>
          <a:xfrm>
            <a:off x="2436175" y="2976805"/>
            <a:ext cx="6046295" cy="1425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 French naval officer, oceanographer, filmmaker and author</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38"/>
          <p:cNvSpPr txBox="1">
            <a:spLocks noGrp="1"/>
          </p:cNvSpPr>
          <p:nvPr>
            <p:ph type="subTitle" idx="1"/>
          </p:nvPr>
        </p:nvSpPr>
        <p:spPr>
          <a:xfrm>
            <a:off x="830530" y="1372792"/>
            <a:ext cx="3502458" cy="2480887"/>
          </a:xfrm>
          <a:prstGeom prst="rect">
            <a:avLst/>
          </a:prstGeom>
        </p:spPr>
        <p:txBody>
          <a:bodyPr spcFirstLastPara="1" wrap="square" lIns="91425" tIns="91425" rIns="91425" bIns="91425" anchor="t" anchorCtr="0">
            <a:noAutofit/>
          </a:bodyPr>
          <a:lstStyle/>
          <a:p>
            <a:pPr marL="0" indent="0"/>
            <a:r>
              <a:rPr lang="en" dirty="0"/>
              <a:t>One fun fact about Jacques Cousteau is that he was not actually his birth name. He was born as Jacques-Yves Cousteau, but he later added the hyphen and dropped his middle name to become simply Jacques Cousteau. He made this change in the 1940s, as he began to gain international recognition for his work in marine exploration and wanted a simpler and more distinctive name for his public persona.</a:t>
            </a:r>
            <a:endParaRPr lang="pl-PL" dirty="0"/>
          </a:p>
        </p:txBody>
      </p:sp>
      <p:sp>
        <p:nvSpPr>
          <p:cNvPr id="508" name="Google Shape;508;p3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r>
              <a:rPr lang="en" dirty="0"/>
              <a:t>Jacques Cousteau's fun facts</a:t>
            </a:r>
            <a:endParaRPr lang="pl-PL" dirty="0"/>
          </a:p>
        </p:txBody>
      </p:sp>
      <p:cxnSp>
        <p:nvCxnSpPr>
          <p:cNvPr id="524" name="Google Shape;524;p38"/>
          <p:cNvCxnSpPr/>
          <p:nvPr/>
        </p:nvCxnSpPr>
        <p:spPr>
          <a:xfrm>
            <a:off x="267825" y="283800"/>
            <a:ext cx="5973600" cy="0"/>
          </a:xfrm>
          <a:prstGeom prst="straightConnector1">
            <a:avLst/>
          </a:prstGeom>
          <a:noFill/>
          <a:ln w="9525" cap="flat" cmpd="sng">
            <a:solidFill>
              <a:schemeClr val="lt1"/>
            </a:solidFill>
            <a:prstDash val="solid"/>
            <a:round/>
            <a:headEnd type="none" w="med" len="med"/>
            <a:tailEnd type="none" w="med" len="med"/>
          </a:ln>
        </p:spPr>
      </p:cxnSp>
      <p:cxnSp>
        <p:nvCxnSpPr>
          <p:cNvPr id="525" name="Google Shape;525;p38"/>
          <p:cNvCxnSpPr/>
          <p:nvPr/>
        </p:nvCxnSpPr>
        <p:spPr>
          <a:xfrm>
            <a:off x="8876188" y="1307713"/>
            <a:ext cx="0" cy="3087300"/>
          </a:xfrm>
          <a:prstGeom prst="straightConnector1">
            <a:avLst/>
          </a:prstGeom>
          <a:noFill/>
          <a:ln w="9525" cap="flat" cmpd="sng">
            <a:solidFill>
              <a:schemeClr val="lt1"/>
            </a:solidFill>
            <a:prstDash val="solid"/>
            <a:round/>
            <a:headEnd type="none" w="med" len="med"/>
            <a:tailEnd type="none" w="med" len="med"/>
          </a:ln>
        </p:spPr>
      </p:cxnSp>
      <p:cxnSp>
        <p:nvCxnSpPr>
          <p:cNvPr id="526" name="Google Shape;526;p38"/>
          <p:cNvCxnSpPr/>
          <p:nvPr/>
        </p:nvCxnSpPr>
        <p:spPr>
          <a:xfrm rot="10800000">
            <a:off x="1960888" y="4859713"/>
            <a:ext cx="6915300" cy="0"/>
          </a:xfrm>
          <a:prstGeom prst="straightConnector1">
            <a:avLst/>
          </a:prstGeom>
          <a:noFill/>
          <a:ln w="9525" cap="flat" cmpd="sng">
            <a:solidFill>
              <a:schemeClr val="lt1"/>
            </a:solidFill>
            <a:prstDash val="solid"/>
            <a:round/>
            <a:headEnd type="none" w="med" len="med"/>
            <a:tailEnd type="none" w="med" len="med"/>
          </a:ln>
        </p:spPr>
      </p:cxnSp>
      <p:cxnSp>
        <p:nvCxnSpPr>
          <p:cNvPr id="527" name="Google Shape;527;p38"/>
          <p:cNvCxnSpPr/>
          <p:nvPr/>
        </p:nvCxnSpPr>
        <p:spPr>
          <a:xfrm>
            <a:off x="267825" y="1778700"/>
            <a:ext cx="0" cy="2077200"/>
          </a:xfrm>
          <a:prstGeom prst="straightConnector1">
            <a:avLst/>
          </a:prstGeom>
          <a:noFill/>
          <a:ln w="9525" cap="flat" cmpd="sng">
            <a:solidFill>
              <a:schemeClr val="lt1"/>
            </a:solidFill>
            <a:prstDash val="solid"/>
            <a:round/>
            <a:headEnd type="none" w="med" len="med"/>
            <a:tailEnd type="none" w="med" len="med"/>
          </a:ln>
        </p:spPr>
      </p:cxnSp>
      <p:sp>
        <p:nvSpPr>
          <p:cNvPr id="17" name="Google Shape;507;p38">
            <a:extLst>
              <a:ext uri="{FF2B5EF4-FFF2-40B4-BE49-F238E27FC236}">
                <a16:creationId xmlns:a16="http://schemas.microsoft.com/office/drawing/2014/main" id="{B37201D7-CD80-66CD-404E-E9210A662132}"/>
              </a:ext>
            </a:extLst>
          </p:cNvPr>
          <p:cNvSpPr txBox="1">
            <a:spLocks/>
          </p:cNvSpPr>
          <p:nvPr/>
        </p:nvSpPr>
        <p:spPr>
          <a:xfrm>
            <a:off x="4589938" y="1375290"/>
            <a:ext cx="3502458" cy="248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1pPr>
            <a:lvl2pPr marL="914400" marR="0" lvl="1"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2pPr>
            <a:lvl3pPr marL="1371600" marR="0" lvl="2"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3pPr>
            <a:lvl4pPr marL="1828800" marR="0" lvl="3"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4pPr>
            <a:lvl5pPr marL="2286000" marR="0" lvl="4"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5pPr>
            <a:lvl6pPr marL="2743200" marR="0" lvl="5"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6pPr>
            <a:lvl7pPr marL="3200400" marR="0" lvl="6"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7pPr>
            <a:lvl8pPr marL="3657600" marR="0" lvl="7"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8pPr>
            <a:lvl9pPr marL="4114800" marR="0" lvl="8" indent="-317500" algn="ctr" rtl="0">
              <a:lnSpc>
                <a:spcPct val="100000"/>
              </a:lnSpc>
              <a:spcBef>
                <a:spcPts val="0"/>
              </a:spcBef>
              <a:spcAft>
                <a:spcPts val="0"/>
              </a:spcAft>
              <a:buClr>
                <a:schemeClr val="lt1"/>
              </a:buClr>
              <a:buSzPts val="1400"/>
              <a:buFont typeface="Lexend Deca Light"/>
              <a:buNone/>
              <a:defRPr sz="1400" b="0" i="0" u="none" strike="noStrike" cap="none">
                <a:solidFill>
                  <a:schemeClr val="lt1"/>
                </a:solidFill>
                <a:latin typeface="Lexend Deca Light"/>
                <a:ea typeface="Lexend Deca Light"/>
                <a:cs typeface="Lexend Deca Light"/>
                <a:sym typeface="Lexend Deca Light"/>
              </a:defRPr>
            </a:lvl9pPr>
          </a:lstStyle>
          <a:p>
            <a:pPr marL="0" indent="0"/>
            <a:r>
              <a:rPr lang="en" dirty="0"/>
              <a:t>Another fun fact about Cousteau is that he was a prolific inventor, with over 50 patents to his name. In addition to co-inventing the Aqua-Lung, which revolutionized underwater diving, he also developed a number of other underwater devices and instruments, including the underwater camera and the diving saucer. His innovative spirit and passion for exploration and discovery continue to inspire scientists and inventors around the world today.</a:t>
            </a:r>
            <a:endParaRPr lang="pl-P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39"/>
          <p:cNvSpPr txBox="1">
            <a:spLocks noGrp="1"/>
          </p:cNvSpPr>
          <p:nvPr>
            <p:ph type="title"/>
          </p:nvPr>
        </p:nvSpPr>
        <p:spPr>
          <a:xfrm>
            <a:off x="714300" y="1353875"/>
            <a:ext cx="3821400" cy="1013400"/>
          </a:xfrm>
          <a:prstGeom prst="rect">
            <a:avLst/>
          </a:prstGeom>
        </p:spPr>
        <p:txBody>
          <a:bodyPr spcFirstLastPara="1" wrap="square" lIns="91425" tIns="91425" rIns="91425" bIns="91425" anchor="t" anchorCtr="0">
            <a:noAutofit/>
          </a:bodyPr>
          <a:lstStyle/>
          <a:p>
            <a:r>
              <a:rPr lang="en" dirty="0"/>
              <a:t>Thank you for your attention</a:t>
            </a:r>
          </a:p>
        </p:txBody>
      </p:sp>
      <p:sp>
        <p:nvSpPr>
          <p:cNvPr id="548" name="Google Shape;548;p39"/>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4">
            <p14:nvContentPartPr>
              <p14:cNvPr id="6" name="Pismo odręczne 5">
                <a:extLst>
                  <a:ext uri="{FF2B5EF4-FFF2-40B4-BE49-F238E27FC236}">
                    <a16:creationId xmlns:a16="http://schemas.microsoft.com/office/drawing/2014/main" id="{32F7E51B-3BF4-328A-CE96-946AB4539A5F}"/>
                  </a:ext>
                </a:extLst>
              </p14:cNvPr>
              <p14:cNvContentPartPr/>
              <p14:nvPr/>
            </p14:nvContentPartPr>
            <p14:xfrm>
              <a:off x="6344185" y="285750"/>
              <a:ext cx="199958" cy="161596"/>
            </p14:xfrm>
          </p:contentPart>
        </mc:Choice>
        <mc:Fallback xmlns="">
          <p:pic>
            <p:nvPicPr>
              <p:cNvPr id="6" name="Pismo odręczne 5">
                <a:extLst>
                  <a:ext uri="{FF2B5EF4-FFF2-40B4-BE49-F238E27FC236}">
                    <a16:creationId xmlns:a16="http://schemas.microsoft.com/office/drawing/2014/main" id="{32F7E51B-3BF4-328A-CE96-946AB4539A5F}"/>
                  </a:ext>
                </a:extLst>
              </p:cNvPr>
              <p:cNvPicPr/>
              <p:nvPr/>
            </p:nvPicPr>
            <p:blipFill>
              <a:blip r:embed="rId5"/>
              <a:stretch>
                <a:fillRect/>
              </a:stretch>
            </p:blipFill>
            <p:spPr>
              <a:xfrm>
                <a:off x="6290239" y="178019"/>
                <a:ext cx="307489" cy="3766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Pismo odręczne 6">
                <a:extLst>
                  <a:ext uri="{FF2B5EF4-FFF2-40B4-BE49-F238E27FC236}">
                    <a16:creationId xmlns:a16="http://schemas.microsoft.com/office/drawing/2014/main" id="{7FD38D52-7533-1CB1-F70A-19B288E02BA7}"/>
                  </a:ext>
                </a:extLst>
              </p14:cNvPr>
              <p14:cNvContentPartPr/>
              <p14:nvPr/>
            </p14:nvContentPartPr>
            <p14:xfrm>
              <a:off x="6417664" y="234221"/>
              <a:ext cx="47672" cy="140728"/>
            </p14:xfrm>
          </p:contentPart>
        </mc:Choice>
        <mc:Fallback xmlns="">
          <p:pic>
            <p:nvPicPr>
              <p:cNvPr id="7" name="Pismo odręczne 6">
                <a:extLst>
                  <a:ext uri="{FF2B5EF4-FFF2-40B4-BE49-F238E27FC236}">
                    <a16:creationId xmlns:a16="http://schemas.microsoft.com/office/drawing/2014/main" id="{7FD38D52-7533-1CB1-F70A-19B288E02BA7}"/>
                  </a:ext>
                </a:extLst>
              </p:cNvPr>
              <p:cNvPicPr/>
              <p:nvPr/>
            </p:nvPicPr>
            <p:blipFill>
              <a:blip r:embed="rId7"/>
              <a:stretch>
                <a:fillRect/>
              </a:stretch>
            </p:blipFill>
            <p:spPr>
              <a:xfrm>
                <a:off x="6363899" y="126521"/>
                <a:ext cx="154844" cy="3557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Pismo odręczne 7">
                <a:extLst>
                  <a:ext uri="{FF2B5EF4-FFF2-40B4-BE49-F238E27FC236}">
                    <a16:creationId xmlns:a16="http://schemas.microsoft.com/office/drawing/2014/main" id="{168B75CF-3F39-F25C-32FD-48C663FD5133}"/>
                  </a:ext>
                </a:extLst>
              </p14:cNvPr>
              <p14:cNvContentPartPr/>
              <p14:nvPr/>
            </p14:nvContentPartPr>
            <p14:xfrm>
              <a:off x="6464304" y="210799"/>
              <a:ext cx="76590" cy="224898"/>
            </p14:xfrm>
          </p:contentPart>
        </mc:Choice>
        <mc:Fallback xmlns="">
          <p:pic>
            <p:nvPicPr>
              <p:cNvPr id="8" name="Pismo odręczne 7">
                <a:extLst>
                  <a:ext uri="{FF2B5EF4-FFF2-40B4-BE49-F238E27FC236}">
                    <a16:creationId xmlns:a16="http://schemas.microsoft.com/office/drawing/2014/main" id="{168B75CF-3F39-F25C-32FD-48C663FD5133}"/>
                  </a:ext>
                </a:extLst>
              </p:cNvPr>
              <p:cNvPicPr/>
              <p:nvPr/>
            </p:nvPicPr>
            <p:blipFill>
              <a:blip r:embed="rId9"/>
              <a:stretch>
                <a:fillRect/>
              </a:stretch>
            </p:blipFill>
            <p:spPr>
              <a:xfrm>
                <a:off x="6410977" y="103380"/>
                <a:ext cx="183601" cy="44009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Pismo odręczne 8">
                <a:extLst>
                  <a:ext uri="{FF2B5EF4-FFF2-40B4-BE49-F238E27FC236}">
                    <a16:creationId xmlns:a16="http://schemas.microsoft.com/office/drawing/2014/main" id="{E54C6711-FFE7-721E-3CC5-5BCACEB10578}"/>
                  </a:ext>
                </a:extLst>
              </p14:cNvPr>
              <p14:cNvContentPartPr/>
              <p14:nvPr/>
            </p14:nvContentPartPr>
            <p14:xfrm>
              <a:off x="6319032" y="145037"/>
              <a:ext cx="867189" cy="319262"/>
            </p14:xfrm>
          </p:contentPart>
        </mc:Choice>
        <mc:Fallback xmlns="">
          <p:pic>
            <p:nvPicPr>
              <p:cNvPr id="9" name="Pismo odręczne 8">
                <a:extLst>
                  <a:ext uri="{FF2B5EF4-FFF2-40B4-BE49-F238E27FC236}">
                    <a16:creationId xmlns:a16="http://schemas.microsoft.com/office/drawing/2014/main" id="{E54C6711-FFE7-721E-3CC5-5BCACEB10578}"/>
                  </a:ext>
                </a:extLst>
              </p:cNvPr>
              <p:cNvPicPr/>
              <p:nvPr/>
            </p:nvPicPr>
            <p:blipFill>
              <a:blip r:embed="rId11"/>
              <a:stretch>
                <a:fillRect/>
              </a:stretch>
            </p:blipFill>
            <p:spPr>
              <a:xfrm>
                <a:off x="6265058" y="37178"/>
                <a:ext cx="974778" cy="5346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Pismo odręczne 9">
                <a:extLst>
                  <a:ext uri="{FF2B5EF4-FFF2-40B4-BE49-F238E27FC236}">
                    <a16:creationId xmlns:a16="http://schemas.microsoft.com/office/drawing/2014/main" id="{29F0D8D4-C14B-6BDF-6EFE-4E568C30050C}"/>
                  </a:ext>
                </a:extLst>
              </p14:cNvPr>
              <p14:cNvContentPartPr/>
              <p14:nvPr/>
            </p14:nvContentPartPr>
            <p14:xfrm>
              <a:off x="6563452" y="144234"/>
              <a:ext cx="851505" cy="351128"/>
            </p14:xfrm>
          </p:contentPart>
        </mc:Choice>
        <mc:Fallback xmlns="">
          <p:pic>
            <p:nvPicPr>
              <p:cNvPr id="10" name="Pismo odręczne 9">
                <a:extLst>
                  <a:ext uri="{FF2B5EF4-FFF2-40B4-BE49-F238E27FC236}">
                    <a16:creationId xmlns:a16="http://schemas.microsoft.com/office/drawing/2014/main" id="{29F0D8D4-C14B-6BDF-6EFE-4E568C30050C}"/>
                  </a:ext>
                </a:extLst>
              </p:cNvPr>
              <p:cNvPicPr/>
              <p:nvPr/>
            </p:nvPicPr>
            <p:blipFill>
              <a:blip r:embed="rId13"/>
              <a:stretch>
                <a:fillRect/>
              </a:stretch>
            </p:blipFill>
            <p:spPr>
              <a:xfrm>
                <a:off x="6509828" y="36665"/>
                <a:ext cx="959113" cy="56662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Pismo odręczne 11">
                <a:extLst>
                  <a:ext uri="{FF2B5EF4-FFF2-40B4-BE49-F238E27FC236}">
                    <a16:creationId xmlns:a16="http://schemas.microsoft.com/office/drawing/2014/main" id="{279BA725-E42A-FE71-8E21-FC8F4171CD30}"/>
                  </a:ext>
                </a:extLst>
              </p14:cNvPr>
              <p14:cNvContentPartPr/>
              <p14:nvPr/>
            </p14:nvContentPartPr>
            <p14:xfrm>
              <a:off x="6347029" y="28570"/>
              <a:ext cx="241577" cy="508102"/>
            </p14:xfrm>
          </p:contentPart>
        </mc:Choice>
        <mc:Fallback xmlns="">
          <p:pic>
            <p:nvPicPr>
              <p:cNvPr id="12" name="Pismo odręczne 11">
                <a:extLst>
                  <a:ext uri="{FF2B5EF4-FFF2-40B4-BE49-F238E27FC236}">
                    <a16:creationId xmlns:a16="http://schemas.microsoft.com/office/drawing/2014/main" id="{279BA725-E42A-FE71-8E21-FC8F4171CD30}"/>
                  </a:ext>
                </a:extLst>
              </p:cNvPr>
              <p:cNvPicPr/>
              <p:nvPr/>
            </p:nvPicPr>
            <p:blipFill>
              <a:blip r:embed="rId15"/>
              <a:stretch>
                <a:fillRect/>
              </a:stretch>
            </p:blipFill>
            <p:spPr>
              <a:xfrm>
                <a:off x="6293106" y="-79024"/>
                <a:ext cx="349064" cy="72365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Pismo odręczne 12">
                <a:extLst>
                  <a:ext uri="{FF2B5EF4-FFF2-40B4-BE49-F238E27FC236}">
                    <a16:creationId xmlns:a16="http://schemas.microsoft.com/office/drawing/2014/main" id="{5D7A151D-6FCE-801A-0418-737C88AAEB73}"/>
                  </a:ext>
                </a:extLst>
              </p14:cNvPr>
              <p14:cNvContentPartPr/>
              <p14:nvPr/>
            </p14:nvContentPartPr>
            <p14:xfrm>
              <a:off x="6459660" y="254903"/>
              <a:ext cx="61475" cy="268288"/>
            </p14:xfrm>
          </p:contentPart>
        </mc:Choice>
        <mc:Fallback xmlns="">
          <p:pic>
            <p:nvPicPr>
              <p:cNvPr id="13" name="Pismo odręczne 12">
                <a:extLst>
                  <a:ext uri="{FF2B5EF4-FFF2-40B4-BE49-F238E27FC236}">
                    <a16:creationId xmlns:a16="http://schemas.microsoft.com/office/drawing/2014/main" id="{5D7A151D-6FCE-801A-0418-737C88AAEB73}"/>
                  </a:ext>
                </a:extLst>
              </p:cNvPr>
              <p:cNvPicPr/>
              <p:nvPr/>
            </p:nvPicPr>
            <p:blipFill>
              <a:blip r:embed="rId17"/>
              <a:stretch>
                <a:fillRect/>
              </a:stretch>
            </p:blipFill>
            <p:spPr>
              <a:xfrm>
                <a:off x="6406048" y="147012"/>
                <a:ext cx="168341" cy="48371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Pismo odręczne 13">
                <a:extLst>
                  <a:ext uri="{FF2B5EF4-FFF2-40B4-BE49-F238E27FC236}">
                    <a16:creationId xmlns:a16="http://schemas.microsoft.com/office/drawing/2014/main" id="{77F8C150-F363-5658-82BE-A41F428D5618}"/>
                  </a:ext>
                </a:extLst>
              </p14:cNvPr>
              <p14:cNvContentPartPr/>
              <p14:nvPr/>
            </p14:nvContentPartPr>
            <p14:xfrm>
              <a:off x="6520721" y="281065"/>
              <a:ext cx="4684" cy="4684"/>
            </p14:xfrm>
          </p:contentPart>
        </mc:Choice>
        <mc:Fallback xmlns="">
          <p:pic>
            <p:nvPicPr>
              <p:cNvPr id="14" name="Pismo odręczne 13">
                <a:extLst>
                  <a:ext uri="{FF2B5EF4-FFF2-40B4-BE49-F238E27FC236}">
                    <a16:creationId xmlns:a16="http://schemas.microsoft.com/office/drawing/2014/main" id="{77F8C150-F363-5658-82BE-A41F428D5618}"/>
                  </a:ext>
                </a:extLst>
              </p:cNvPr>
              <p:cNvPicPr/>
              <p:nvPr/>
            </p:nvPicPr>
            <p:blipFill>
              <a:blip r:embed="rId19"/>
              <a:stretch>
                <a:fillRect/>
              </a:stretch>
            </p:blipFill>
            <p:spPr>
              <a:xfrm>
                <a:off x="5818121" y="-111945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Pismo odręczne 14">
                <a:extLst>
                  <a:ext uri="{FF2B5EF4-FFF2-40B4-BE49-F238E27FC236}">
                    <a16:creationId xmlns:a16="http://schemas.microsoft.com/office/drawing/2014/main" id="{74AB5D7A-6D94-CDE2-2871-F2BD56FDCA0F}"/>
                  </a:ext>
                </a:extLst>
              </p14:cNvPr>
              <p14:cNvContentPartPr/>
              <p14:nvPr/>
            </p14:nvContentPartPr>
            <p14:xfrm>
              <a:off x="6525405" y="365385"/>
              <a:ext cx="10257" cy="4684"/>
            </p14:xfrm>
          </p:contentPart>
        </mc:Choice>
        <mc:Fallback xmlns="">
          <p:pic>
            <p:nvPicPr>
              <p:cNvPr id="15" name="Pismo odręczne 14">
                <a:extLst>
                  <a:ext uri="{FF2B5EF4-FFF2-40B4-BE49-F238E27FC236}">
                    <a16:creationId xmlns:a16="http://schemas.microsoft.com/office/drawing/2014/main" id="{74AB5D7A-6D94-CDE2-2871-F2BD56FDCA0F}"/>
                  </a:ext>
                </a:extLst>
              </p:cNvPr>
              <p:cNvPicPr/>
              <p:nvPr/>
            </p:nvPicPr>
            <p:blipFill>
              <a:blip r:embed="rId21"/>
              <a:stretch>
                <a:fillRect/>
              </a:stretch>
            </p:blipFill>
            <p:spPr>
              <a:xfrm>
                <a:off x="6472705" y="257293"/>
                <a:ext cx="116010" cy="2205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Pismo odręczne 15">
                <a:extLst>
                  <a:ext uri="{FF2B5EF4-FFF2-40B4-BE49-F238E27FC236}">
                    <a16:creationId xmlns:a16="http://schemas.microsoft.com/office/drawing/2014/main" id="{C8825FEF-DD80-1198-023E-530FFAE7FDFA}"/>
                  </a:ext>
                </a:extLst>
              </p14:cNvPr>
              <p14:cNvContentPartPr/>
              <p14:nvPr/>
            </p14:nvContentPartPr>
            <p14:xfrm>
              <a:off x="6544143" y="370069"/>
              <a:ext cx="4684" cy="4684"/>
            </p14:xfrm>
          </p:contentPart>
        </mc:Choice>
        <mc:Fallback xmlns="">
          <p:pic>
            <p:nvPicPr>
              <p:cNvPr id="16" name="Pismo odręczne 15">
                <a:extLst>
                  <a:ext uri="{FF2B5EF4-FFF2-40B4-BE49-F238E27FC236}">
                    <a16:creationId xmlns:a16="http://schemas.microsoft.com/office/drawing/2014/main" id="{C8825FEF-DD80-1198-023E-530FFAE7FDFA}"/>
                  </a:ext>
                </a:extLst>
              </p:cNvPr>
              <p:cNvPicPr/>
              <p:nvPr/>
            </p:nvPicPr>
            <p:blipFill>
              <a:blip r:embed="rId23"/>
              <a:stretch>
                <a:fillRect/>
              </a:stretch>
            </p:blipFill>
            <p:spPr>
              <a:xfrm>
                <a:off x="6427043" y="-1035131"/>
                <a:ext cx="238103"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Pismo odręczne 16">
                <a:extLst>
                  <a:ext uri="{FF2B5EF4-FFF2-40B4-BE49-F238E27FC236}">
                    <a16:creationId xmlns:a16="http://schemas.microsoft.com/office/drawing/2014/main" id="{29014166-768C-D2B4-FFAF-7EC9FC1F03D0}"/>
                  </a:ext>
                </a:extLst>
              </p14:cNvPr>
              <p14:cNvContentPartPr/>
              <p14:nvPr/>
            </p14:nvContentPartPr>
            <p14:xfrm>
              <a:off x="6834578" y="337278"/>
              <a:ext cx="4684" cy="4684"/>
            </p14:xfrm>
          </p:contentPart>
        </mc:Choice>
        <mc:Fallback xmlns="">
          <p:pic>
            <p:nvPicPr>
              <p:cNvPr id="17" name="Pismo odręczne 16">
                <a:extLst>
                  <a:ext uri="{FF2B5EF4-FFF2-40B4-BE49-F238E27FC236}">
                    <a16:creationId xmlns:a16="http://schemas.microsoft.com/office/drawing/2014/main" id="{29014166-768C-D2B4-FFAF-7EC9FC1F03D0}"/>
                  </a:ext>
                </a:extLst>
              </p:cNvPr>
              <p:cNvPicPr/>
              <p:nvPr/>
            </p:nvPicPr>
            <p:blipFill>
              <a:blip r:embed="rId19"/>
              <a:stretch>
                <a:fillRect/>
              </a:stretch>
            </p:blipFill>
            <p:spPr>
              <a:xfrm>
                <a:off x="6136662" y="-1067922"/>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Pismo odręczne 17">
                <a:extLst>
                  <a:ext uri="{FF2B5EF4-FFF2-40B4-BE49-F238E27FC236}">
                    <a16:creationId xmlns:a16="http://schemas.microsoft.com/office/drawing/2014/main" id="{7B1906E4-B210-C407-76DA-BD700F1C6CD3}"/>
                  </a:ext>
                </a:extLst>
              </p14:cNvPr>
              <p14:cNvContentPartPr/>
              <p14:nvPr/>
            </p14:nvContentPartPr>
            <p14:xfrm>
              <a:off x="6750629" y="341962"/>
              <a:ext cx="72643" cy="14445"/>
            </p14:xfrm>
          </p:contentPart>
        </mc:Choice>
        <mc:Fallback xmlns="">
          <p:pic>
            <p:nvPicPr>
              <p:cNvPr id="18" name="Pismo odręczne 17">
                <a:extLst>
                  <a:ext uri="{FF2B5EF4-FFF2-40B4-BE49-F238E27FC236}">
                    <a16:creationId xmlns:a16="http://schemas.microsoft.com/office/drawing/2014/main" id="{7B1906E4-B210-C407-76DA-BD700F1C6CD3}"/>
                  </a:ext>
                </a:extLst>
              </p:cNvPr>
              <p:cNvPicPr/>
              <p:nvPr/>
            </p:nvPicPr>
            <p:blipFill>
              <a:blip r:embed="rId26"/>
              <a:stretch>
                <a:fillRect/>
              </a:stretch>
            </p:blipFill>
            <p:spPr>
              <a:xfrm>
                <a:off x="6697310" y="236619"/>
                <a:ext cx="179639" cy="22548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Pismo odręczne 18">
                <a:extLst>
                  <a:ext uri="{FF2B5EF4-FFF2-40B4-BE49-F238E27FC236}">
                    <a16:creationId xmlns:a16="http://schemas.microsoft.com/office/drawing/2014/main" id="{4B96D1C9-3382-F60D-5F41-944DD23A1B68}"/>
                  </a:ext>
                </a:extLst>
              </p14:cNvPr>
              <p14:cNvContentPartPr/>
              <p14:nvPr/>
            </p14:nvContentPartPr>
            <p14:xfrm>
              <a:off x="8947057" y="4563783"/>
              <a:ext cx="103253" cy="203815"/>
            </p14:xfrm>
          </p:contentPart>
        </mc:Choice>
        <mc:Fallback xmlns="">
          <p:pic>
            <p:nvPicPr>
              <p:cNvPr id="19" name="Pismo odręczne 18">
                <a:extLst>
                  <a:ext uri="{FF2B5EF4-FFF2-40B4-BE49-F238E27FC236}">
                    <a16:creationId xmlns:a16="http://schemas.microsoft.com/office/drawing/2014/main" id="{4B96D1C9-3382-F60D-5F41-944DD23A1B68}"/>
                  </a:ext>
                </a:extLst>
              </p:cNvPr>
              <p:cNvPicPr/>
              <p:nvPr/>
            </p:nvPicPr>
            <p:blipFill>
              <a:blip r:embed="rId28"/>
              <a:stretch>
                <a:fillRect/>
              </a:stretch>
            </p:blipFill>
            <p:spPr>
              <a:xfrm>
                <a:off x="8893279" y="4455944"/>
                <a:ext cx="210450" cy="4191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Pismo odręczne 20">
                <a:extLst>
                  <a:ext uri="{FF2B5EF4-FFF2-40B4-BE49-F238E27FC236}">
                    <a16:creationId xmlns:a16="http://schemas.microsoft.com/office/drawing/2014/main" id="{699C1F83-3CB4-1C6C-27D8-179064328DA0}"/>
                  </a:ext>
                </a:extLst>
              </p14:cNvPr>
              <p14:cNvContentPartPr/>
              <p14:nvPr/>
            </p14:nvContentPartPr>
            <p14:xfrm>
              <a:off x="6468826" y="89272"/>
              <a:ext cx="742762" cy="449978"/>
            </p14:xfrm>
          </p:contentPart>
        </mc:Choice>
        <mc:Fallback xmlns="">
          <p:pic>
            <p:nvPicPr>
              <p:cNvPr id="21" name="Pismo odręczne 20">
                <a:extLst>
                  <a:ext uri="{FF2B5EF4-FFF2-40B4-BE49-F238E27FC236}">
                    <a16:creationId xmlns:a16="http://schemas.microsoft.com/office/drawing/2014/main" id="{699C1F83-3CB4-1C6C-27D8-179064328DA0}"/>
                  </a:ext>
                </a:extLst>
              </p:cNvPr>
              <p:cNvPicPr/>
              <p:nvPr/>
            </p:nvPicPr>
            <p:blipFill>
              <a:blip r:embed="rId30"/>
              <a:stretch>
                <a:fillRect/>
              </a:stretch>
            </p:blipFill>
            <p:spPr>
              <a:xfrm>
                <a:off x="6414846" y="-18277"/>
                <a:ext cx="850362" cy="66543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Pismo odręczne 21">
                <a:extLst>
                  <a:ext uri="{FF2B5EF4-FFF2-40B4-BE49-F238E27FC236}">
                    <a16:creationId xmlns:a16="http://schemas.microsoft.com/office/drawing/2014/main" id="{810A97C3-3072-9567-ED86-868FA7500856}"/>
                  </a:ext>
                </a:extLst>
              </p14:cNvPr>
              <p14:cNvContentPartPr/>
              <p14:nvPr/>
            </p14:nvContentPartPr>
            <p14:xfrm>
              <a:off x="6680480" y="416913"/>
              <a:ext cx="322736" cy="169298"/>
            </p14:xfrm>
          </p:contentPart>
        </mc:Choice>
        <mc:Fallback xmlns="">
          <p:pic>
            <p:nvPicPr>
              <p:cNvPr id="22" name="Pismo odręczne 21">
                <a:extLst>
                  <a:ext uri="{FF2B5EF4-FFF2-40B4-BE49-F238E27FC236}">
                    <a16:creationId xmlns:a16="http://schemas.microsoft.com/office/drawing/2014/main" id="{810A97C3-3072-9567-ED86-868FA7500856}"/>
                  </a:ext>
                </a:extLst>
              </p:cNvPr>
              <p:cNvPicPr/>
              <p:nvPr/>
            </p:nvPicPr>
            <p:blipFill>
              <a:blip r:embed="rId32"/>
              <a:stretch>
                <a:fillRect/>
              </a:stretch>
            </p:blipFill>
            <p:spPr>
              <a:xfrm>
                <a:off x="6626871" y="309080"/>
                <a:ext cx="430315" cy="384605"/>
              </a:xfrm>
              <a:prstGeom prst="rect">
                <a:avLst/>
              </a:prstGeom>
            </p:spPr>
          </p:pic>
        </mc:Fallback>
      </mc:AlternateContent>
      <p:sp>
        <p:nvSpPr>
          <p:cNvPr id="23" name="Prostokąt 22">
            <a:extLst>
              <a:ext uri="{FF2B5EF4-FFF2-40B4-BE49-F238E27FC236}">
                <a16:creationId xmlns:a16="http://schemas.microsoft.com/office/drawing/2014/main" id="{E4BD6477-9D90-91A9-217A-0BC4FF96F1F0}"/>
              </a:ext>
            </a:extLst>
          </p:cNvPr>
          <p:cNvSpPr/>
          <p:nvPr/>
        </p:nvSpPr>
        <p:spPr>
          <a:xfrm>
            <a:off x="6366135" y="126479"/>
            <a:ext cx="927516" cy="332594"/>
          </a:xfrm>
          <a:prstGeom prst="rect">
            <a:avLst/>
          </a:prstGeom>
          <a:solidFill>
            <a:srgbClr val="A3A3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mc:AlternateContent xmlns:mc="http://schemas.openxmlformats.org/markup-compatibility/2006" xmlns:p14="http://schemas.microsoft.com/office/powerpoint/2010/main">
        <mc:Choice Requires="p14">
          <p:contentPart p14:bwMode="auto" r:id="rId33">
            <p14:nvContentPartPr>
              <p14:cNvPr id="25" name="Pismo odręczne 24">
                <a:extLst>
                  <a:ext uri="{FF2B5EF4-FFF2-40B4-BE49-F238E27FC236}">
                    <a16:creationId xmlns:a16="http://schemas.microsoft.com/office/drawing/2014/main" id="{91CFE416-3C04-0A3E-A811-432A6247C2BA}"/>
                  </a:ext>
                </a:extLst>
              </p14:cNvPr>
              <p14:cNvContentPartPr/>
              <p14:nvPr/>
            </p14:nvContentPartPr>
            <p14:xfrm>
              <a:off x="7012586" y="262328"/>
              <a:ext cx="4684" cy="4684"/>
            </p14:xfrm>
          </p:contentPart>
        </mc:Choice>
        <mc:Fallback xmlns="">
          <p:pic>
            <p:nvPicPr>
              <p:cNvPr id="25" name="Pismo odręczne 24">
                <a:extLst>
                  <a:ext uri="{FF2B5EF4-FFF2-40B4-BE49-F238E27FC236}">
                    <a16:creationId xmlns:a16="http://schemas.microsoft.com/office/drawing/2014/main" id="{91CFE416-3C04-0A3E-A811-432A6247C2BA}"/>
                  </a:ext>
                </a:extLst>
              </p:cNvPr>
              <p:cNvPicPr/>
              <p:nvPr/>
            </p:nvPicPr>
            <p:blipFill>
              <a:blip r:embed="rId19"/>
              <a:stretch>
                <a:fillRect/>
              </a:stretch>
            </p:blipFill>
            <p:spPr>
              <a:xfrm>
                <a:off x="6309986" y="-1138188"/>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Pismo odręczne 25">
                <a:extLst>
                  <a:ext uri="{FF2B5EF4-FFF2-40B4-BE49-F238E27FC236}">
                    <a16:creationId xmlns:a16="http://schemas.microsoft.com/office/drawing/2014/main" id="{1C708CFC-8FD3-83CA-E5EA-55BBB687E719}"/>
                  </a:ext>
                </a:extLst>
              </p14:cNvPr>
              <p14:cNvContentPartPr/>
              <p14:nvPr/>
            </p14:nvContentPartPr>
            <p14:xfrm>
              <a:off x="6998533" y="149901"/>
              <a:ext cx="4684" cy="4684"/>
            </p14:xfrm>
          </p:contentPart>
        </mc:Choice>
        <mc:Fallback xmlns="">
          <p:pic>
            <p:nvPicPr>
              <p:cNvPr id="26" name="Pismo odręczne 25">
                <a:extLst>
                  <a:ext uri="{FF2B5EF4-FFF2-40B4-BE49-F238E27FC236}">
                    <a16:creationId xmlns:a16="http://schemas.microsoft.com/office/drawing/2014/main" id="{1C708CFC-8FD3-83CA-E5EA-55BBB687E719}"/>
                  </a:ext>
                </a:extLst>
              </p:cNvPr>
              <p:cNvPicPr/>
              <p:nvPr/>
            </p:nvPicPr>
            <p:blipFill>
              <a:blip r:embed="rId19"/>
              <a:stretch>
                <a:fillRect/>
              </a:stretch>
            </p:blipFill>
            <p:spPr>
              <a:xfrm>
                <a:off x="6300617" y="-1250615"/>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Pismo odręczne 29">
                <a:extLst>
                  <a:ext uri="{FF2B5EF4-FFF2-40B4-BE49-F238E27FC236}">
                    <a16:creationId xmlns:a16="http://schemas.microsoft.com/office/drawing/2014/main" id="{B77AF28F-56EF-0DD4-1490-053BF2F136DB}"/>
                  </a:ext>
                </a:extLst>
              </p14:cNvPr>
              <p14:cNvContentPartPr/>
              <p14:nvPr/>
            </p14:nvContentPartPr>
            <p14:xfrm>
              <a:off x="7031323" y="229537"/>
              <a:ext cx="4684" cy="4684"/>
            </p14:xfrm>
          </p:contentPart>
        </mc:Choice>
        <mc:Fallback xmlns="">
          <p:pic>
            <p:nvPicPr>
              <p:cNvPr id="30" name="Pismo odręczne 29">
                <a:extLst>
                  <a:ext uri="{FF2B5EF4-FFF2-40B4-BE49-F238E27FC236}">
                    <a16:creationId xmlns:a16="http://schemas.microsoft.com/office/drawing/2014/main" id="{B77AF28F-56EF-0DD4-1490-053BF2F136DB}"/>
                  </a:ext>
                </a:extLst>
              </p:cNvPr>
              <p:cNvPicPr/>
              <p:nvPr/>
            </p:nvPicPr>
            <p:blipFill>
              <a:blip r:embed="rId19"/>
              <a:stretch>
                <a:fillRect/>
              </a:stretch>
            </p:blipFill>
            <p:spPr>
              <a:xfrm>
                <a:off x="6328723" y="-1170979"/>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Pismo odręczne 30">
                <a:extLst>
                  <a:ext uri="{FF2B5EF4-FFF2-40B4-BE49-F238E27FC236}">
                    <a16:creationId xmlns:a16="http://schemas.microsoft.com/office/drawing/2014/main" id="{AB2A1F65-4035-EC43-56EC-0FEEC1DF5932}"/>
                  </a:ext>
                </a:extLst>
              </p14:cNvPr>
              <p14:cNvContentPartPr/>
              <p14:nvPr/>
            </p14:nvContentPartPr>
            <p14:xfrm>
              <a:off x="7040692" y="295119"/>
              <a:ext cx="4684" cy="4684"/>
            </p14:xfrm>
          </p:contentPart>
        </mc:Choice>
        <mc:Fallback xmlns="">
          <p:pic>
            <p:nvPicPr>
              <p:cNvPr id="31" name="Pismo odręczne 30">
                <a:extLst>
                  <a:ext uri="{FF2B5EF4-FFF2-40B4-BE49-F238E27FC236}">
                    <a16:creationId xmlns:a16="http://schemas.microsoft.com/office/drawing/2014/main" id="{AB2A1F65-4035-EC43-56EC-0FEEC1DF5932}"/>
                  </a:ext>
                </a:extLst>
              </p:cNvPr>
              <p:cNvPicPr/>
              <p:nvPr/>
            </p:nvPicPr>
            <p:blipFill>
              <a:blip r:embed="rId19"/>
              <a:stretch>
                <a:fillRect/>
              </a:stretch>
            </p:blipFill>
            <p:spPr>
              <a:xfrm>
                <a:off x="6342776" y="-1110081"/>
                <a:ext cx="1405200" cy="2810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Pismo odręczne 31">
                <a:extLst>
                  <a:ext uri="{FF2B5EF4-FFF2-40B4-BE49-F238E27FC236}">
                    <a16:creationId xmlns:a16="http://schemas.microsoft.com/office/drawing/2014/main" id="{5AF7C8F7-4D59-66E8-F931-9A981B2D9C23}"/>
                  </a:ext>
                </a:extLst>
              </p14:cNvPr>
              <p14:cNvContentPartPr/>
              <p14:nvPr/>
            </p14:nvContentPartPr>
            <p14:xfrm>
              <a:off x="6592287" y="304487"/>
              <a:ext cx="415614" cy="134169"/>
            </p14:xfrm>
          </p:contentPart>
        </mc:Choice>
        <mc:Fallback xmlns="">
          <p:pic>
            <p:nvPicPr>
              <p:cNvPr id="32" name="Pismo odręczne 31">
                <a:extLst>
                  <a:ext uri="{FF2B5EF4-FFF2-40B4-BE49-F238E27FC236}">
                    <a16:creationId xmlns:a16="http://schemas.microsoft.com/office/drawing/2014/main" id="{5AF7C8F7-4D59-66E8-F931-9A981B2D9C23}"/>
                  </a:ext>
                </a:extLst>
              </p:cNvPr>
              <p:cNvPicPr/>
              <p:nvPr/>
            </p:nvPicPr>
            <p:blipFill>
              <a:blip r:embed="rId38"/>
              <a:stretch>
                <a:fillRect/>
              </a:stretch>
            </p:blipFill>
            <p:spPr>
              <a:xfrm>
                <a:off x="6538311" y="196865"/>
                <a:ext cx="523206" cy="349055"/>
              </a:xfrm>
              <a:prstGeom prst="rect">
                <a:avLst/>
              </a:prstGeom>
            </p:spPr>
          </p:pic>
        </mc:Fallback>
      </mc:AlternateContent>
      <p:sp>
        <p:nvSpPr>
          <p:cNvPr id="35" name="Prostokąt 34">
            <a:extLst>
              <a:ext uri="{FF2B5EF4-FFF2-40B4-BE49-F238E27FC236}">
                <a16:creationId xmlns:a16="http://schemas.microsoft.com/office/drawing/2014/main" id="{6FD50755-BF25-676C-A9B2-D809A34C7BC9}"/>
              </a:ext>
            </a:extLst>
          </p:cNvPr>
          <p:cNvSpPr/>
          <p:nvPr/>
        </p:nvSpPr>
        <p:spPr>
          <a:xfrm>
            <a:off x="6338028" y="93688"/>
            <a:ext cx="1053995" cy="40286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pole tekstowe 1">
            <a:extLst>
              <a:ext uri="{FF2B5EF4-FFF2-40B4-BE49-F238E27FC236}">
                <a16:creationId xmlns:a16="http://schemas.microsoft.com/office/drawing/2014/main" id="{5B21A34A-B0FF-60C8-4B70-AEE81AB85FFD}"/>
              </a:ext>
            </a:extLst>
          </p:cNvPr>
          <p:cNvSpPr txBox="1"/>
          <p:nvPr/>
        </p:nvSpPr>
        <p:spPr>
          <a:xfrm>
            <a:off x="801036" y="2524905"/>
            <a:ext cx="33915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800" dirty="0">
                <a:solidFill>
                  <a:schemeClr val="bg1"/>
                </a:solidFill>
                <a:latin typeface="Lexend Deca Light"/>
              </a:rPr>
              <a:t>Presentation </a:t>
            </a:r>
            <a:r>
              <a:rPr lang="pl-PL" sz="1800" dirty="0" err="1">
                <a:solidFill>
                  <a:schemeClr val="bg1"/>
                </a:solidFill>
                <a:latin typeface="Lexend Deca Light"/>
              </a:rPr>
              <a:t>made</a:t>
            </a:r>
            <a:r>
              <a:rPr lang="pl-PL" sz="1800" dirty="0">
                <a:solidFill>
                  <a:schemeClr val="bg1"/>
                </a:solidFill>
                <a:latin typeface="Lexend Deca Light"/>
              </a:rPr>
              <a:t> by</a:t>
            </a:r>
          </a:p>
          <a:p>
            <a:r>
              <a:rPr lang="pl-PL" sz="1800" dirty="0">
                <a:solidFill>
                  <a:schemeClr val="bg1"/>
                </a:solidFill>
                <a:latin typeface="Lexend Deca Light"/>
              </a:rPr>
              <a:t>Natalia </a:t>
            </a:r>
            <a:r>
              <a:rPr lang="pl-PL" sz="1800" dirty="0" err="1">
                <a:solidFill>
                  <a:schemeClr val="bg1"/>
                </a:solidFill>
                <a:latin typeface="Lexend Deca Light"/>
              </a:rPr>
              <a:t>Makhnova</a:t>
            </a:r>
            <a:r>
              <a:rPr lang="pl-PL" sz="1800" dirty="0">
                <a:latin typeface="Lexend Deca Light"/>
              </a:rPr>
              <a:t> </a:t>
            </a:r>
            <a:r>
              <a:rPr lang="pl-PL" sz="1800" dirty="0">
                <a:solidFill>
                  <a:schemeClr val="bg1"/>
                </a:solidFill>
                <a:latin typeface="Lexend Deca Light"/>
              </a:rPr>
              <a:t>and</a:t>
            </a:r>
          </a:p>
          <a:p>
            <a:r>
              <a:rPr lang="pl-PL" sz="1800" dirty="0">
                <a:solidFill>
                  <a:schemeClr val="bg1"/>
                </a:solidFill>
                <a:latin typeface="Lexend Deca Light"/>
              </a:rPr>
              <a:t>Wiktor </a:t>
            </a:r>
            <a:r>
              <a:rPr lang="pl-PL" sz="1800" dirty="0" err="1">
                <a:solidFill>
                  <a:schemeClr val="bg1"/>
                </a:solidFill>
                <a:latin typeface="Lexend Deca Light"/>
              </a:rPr>
              <a:t>Gardyński</a:t>
            </a:r>
            <a:endParaRPr lang="pl-PL" sz="1800">
              <a:solidFill>
                <a:schemeClr val="bg1"/>
              </a:solidFill>
              <a:latin typeface="Lexend Deca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2"/>
        <p:cNvGrpSpPr/>
        <p:nvPr/>
      </p:nvGrpSpPr>
      <p:grpSpPr>
        <a:xfrm>
          <a:off x="0" y="0"/>
          <a:ext cx="0" cy="0"/>
          <a:chOff x="0" y="0"/>
          <a:chExt cx="0" cy="0"/>
        </a:xfrm>
      </p:grpSpPr>
      <p:sp>
        <p:nvSpPr>
          <p:cNvPr id="553" name="Google Shape;553;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VALUES</a:t>
            </a:r>
            <a:endParaRPr/>
          </a:p>
        </p:txBody>
      </p:sp>
      <p:sp>
        <p:nvSpPr>
          <p:cNvPr id="554" name="Google Shape;554;p40"/>
          <p:cNvSpPr txBox="1">
            <a:spLocks noGrp="1"/>
          </p:cNvSpPr>
          <p:nvPr>
            <p:ph type="subTitle" idx="1"/>
          </p:nvPr>
        </p:nvSpPr>
        <p:spPr>
          <a:xfrm>
            <a:off x="714302"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55" name="Google Shape;555;p40"/>
          <p:cNvSpPr txBox="1">
            <a:spLocks noGrp="1"/>
          </p:cNvSpPr>
          <p:nvPr>
            <p:ph type="title" idx="2"/>
          </p:nvPr>
        </p:nvSpPr>
        <p:spPr>
          <a:xfrm>
            <a:off x="714302"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56" name="Google Shape;556;p40"/>
          <p:cNvSpPr txBox="1">
            <a:spLocks noGrp="1"/>
          </p:cNvSpPr>
          <p:nvPr>
            <p:ph type="subTitle" idx="3"/>
          </p:nvPr>
        </p:nvSpPr>
        <p:spPr>
          <a:xfrm>
            <a:off x="3386400"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557" name="Google Shape;557;p40"/>
          <p:cNvSpPr txBox="1">
            <a:spLocks noGrp="1"/>
          </p:cNvSpPr>
          <p:nvPr>
            <p:ph type="title" idx="4"/>
          </p:nvPr>
        </p:nvSpPr>
        <p:spPr>
          <a:xfrm>
            <a:off x="3386400"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558" name="Google Shape;558;p40"/>
          <p:cNvSpPr txBox="1">
            <a:spLocks noGrp="1"/>
          </p:cNvSpPr>
          <p:nvPr>
            <p:ph type="subTitle" idx="5"/>
          </p:nvPr>
        </p:nvSpPr>
        <p:spPr>
          <a:xfrm>
            <a:off x="6058498" y="3918351"/>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59" name="Google Shape;559;p40"/>
          <p:cNvSpPr txBox="1">
            <a:spLocks noGrp="1"/>
          </p:cNvSpPr>
          <p:nvPr>
            <p:ph type="title" idx="6"/>
          </p:nvPr>
        </p:nvSpPr>
        <p:spPr>
          <a:xfrm>
            <a:off x="6058498" y="3549655"/>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560" name="Google Shape;560;p40"/>
          <p:cNvSpPr txBox="1">
            <a:spLocks noGrp="1"/>
          </p:cNvSpPr>
          <p:nvPr>
            <p:ph type="subTitle" idx="7"/>
          </p:nvPr>
        </p:nvSpPr>
        <p:spPr>
          <a:xfrm>
            <a:off x="714302"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61" name="Google Shape;561;p40"/>
          <p:cNvSpPr txBox="1">
            <a:spLocks noGrp="1"/>
          </p:cNvSpPr>
          <p:nvPr>
            <p:ph type="title" idx="8"/>
          </p:nvPr>
        </p:nvSpPr>
        <p:spPr>
          <a:xfrm>
            <a:off x="714302"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562" name="Google Shape;562;p40"/>
          <p:cNvSpPr txBox="1">
            <a:spLocks noGrp="1"/>
          </p:cNvSpPr>
          <p:nvPr>
            <p:ph type="subTitle" idx="9"/>
          </p:nvPr>
        </p:nvSpPr>
        <p:spPr>
          <a:xfrm>
            <a:off x="3386400"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63" name="Google Shape;563;p40"/>
          <p:cNvSpPr txBox="1">
            <a:spLocks noGrp="1"/>
          </p:cNvSpPr>
          <p:nvPr>
            <p:ph type="title" idx="13"/>
          </p:nvPr>
        </p:nvSpPr>
        <p:spPr>
          <a:xfrm>
            <a:off x="3386400"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564" name="Google Shape;564;p40"/>
          <p:cNvSpPr txBox="1">
            <a:spLocks noGrp="1"/>
          </p:cNvSpPr>
          <p:nvPr>
            <p:ph type="subTitle" idx="14"/>
          </p:nvPr>
        </p:nvSpPr>
        <p:spPr>
          <a:xfrm>
            <a:off x="6058498" y="21246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565" name="Google Shape;565;p40"/>
          <p:cNvSpPr txBox="1">
            <a:spLocks noGrp="1"/>
          </p:cNvSpPr>
          <p:nvPr>
            <p:ph type="title" idx="15"/>
          </p:nvPr>
        </p:nvSpPr>
        <p:spPr>
          <a:xfrm>
            <a:off x="6058498" y="1755980"/>
            <a:ext cx="2371200" cy="3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66" name="Google Shape;566;p40"/>
          <p:cNvSpPr/>
          <p:nvPr/>
        </p:nvSpPr>
        <p:spPr>
          <a:xfrm>
            <a:off x="1626602"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4298700"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6970798" y="2949497"/>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1626602"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4298700"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6970798" y="1162169"/>
            <a:ext cx="546600" cy="546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40"/>
          <p:cNvGrpSpPr/>
          <p:nvPr/>
        </p:nvGrpSpPr>
        <p:grpSpPr>
          <a:xfrm>
            <a:off x="7104147" y="1299723"/>
            <a:ext cx="279903" cy="271492"/>
            <a:chOff x="1938425" y="3875775"/>
            <a:chExt cx="470900" cy="456750"/>
          </a:xfrm>
        </p:grpSpPr>
        <p:sp>
          <p:nvSpPr>
            <p:cNvPr id="573" name="Google Shape;573;p40"/>
            <p:cNvSpPr/>
            <p:nvPr/>
          </p:nvSpPr>
          <p:spPr>
            <a:xfrm>
              <a:off x="1939275" y="3879275"/>
              <a:ext cx="231375" cy="221225"/>
            </a:xfrm>
            <a:custGeom>
              <a:avLst/>
              <a:gdLst/>
              <a:ahLst/>
              <a:cxnLst/>
              <a:rect l="l" t="t" r="r" b="b"/>
              <a:pathLst>
                <a:path w="9255" h="8849" extrusionOk="0">
                  <a:moveTo>
                    <a:pt x="4757" y="1"/>
                  </a:moveTo>
                  <a:cubicBezTo>
                    <a:pt x="4205" y="1"/>
                    <a:pt x="3637" y="104"/>
                    <a:pt x="3103" y="328"/>
                  </a:cubicBezTo>
                  <a:lnTo>
                    <a:pt x="2362" y="621"/>
                  </a:lnTo>
                  <a:lnTo>
                    <a:pt x="5067" y="3344"/>
                  </a:lnTo>
                  <a:lnTo>
                    <a:pt x="4705" y="4361"/>
                  </a:lnTo>
                  <a:lnTo>
                    <a:pt x="3671" y="4723"/>
                  </a:lnTo>
                  <a:lnTo>
                    <a:pt x="966" y="2017"/>
                  </a:lnTo>
                  <a:lnTo>
                    <a:pt x="656" y="2775"/>
                  </a:lnTo>
                  <a:cubicBezTo>
                    <a:pt x="1" y="4412"/>
                    <a:pt x="380" y="6291"/>
                    <a:pt x="1638" y="7549"/>
                  </a:cubicBezTo>
                  <a:cubicBezTo>
                    <a:pt x="2275" y="8186"/>
                    <a:pt x="3068" y="8617"/>
                    <a:pt x="3947" y="8772"/>
                  </a:cubicBezTo>
                  <a:cubicBezTo>
                    <a:pt x="4221" y="8823"/>
                    <a:pt x="4497" y="8848"/>
                    <a:pt x="4773" y="8848"/>
                  </a:cubicBezTo>
                  <a:cubicBezTo>
                    <a:pt x="5242" y="8848"/>
                    <a:pt x="5708" y="8776"/>
                    <a:pt x="6153" y="8634"/>
                  </a:cubicBezTo>
                  <a:lnTo>
                    <a:pt x="6187" y="8669"/>
                  </a:lnTo>
                  <a:lnTo>
                    <a:pt x="8996" y="5843"/>
                  </a:lnTo>
                  <a:lnTo>
                    <a:pt x="8962" y="5808"/>
                  </a:lnTo>
                  <a:cubicBezTo>
                    <a:pt x="9203" y="5102"/>
                    <a:pt x="9255" y="4361"/>
                    <a:pt x="9117" y="3620"/>
                  </a:cubicBezTo>
                  <a:cubicBezTo>
                    <a:pt x="8944" y="2741"/>
                    <a:pt x="8531" y="1931"/>
                    <a:pt x="7893" y="1293"/>
                  </a:cubicBezTo>
                  <a:cubicBezTo>
                    <a:pt x="7049" y="449"/>
                    <a:pt x="5911"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2182250" y="4113650"/>
              <a:ext cx="218875" cy="218875"/>
            </a:xfrm>
            <a:custGeom>
              <a:avLst/>
              <a:gdLst/>
              <a:ahLst/>
              <a:cxnLst/>
              <a:rect l="l" t="t" r="r" b="b"/>
              <a:pathLst>
                <a:path w="8755" h="8755" extrusionOk="0">
                  <a:moveTo>
                    <a:pt x="2810" y="0"/>
                  </a:moveTo>
                  <a:lnTo>
                    <a:pt x="1" y="2826"/>
                  </a:lnTo>
                  <a:lnTo>
                    <a:pt x="5343" y="8169"/>
                  </a:lnTo>
                  <a:cubicBezTo>
                    <a:pt x="5722" y="8548"/>
                    <a:pt x="6222" y="8754"/>
                    <a:pt x="6756" y="8754"/>
                  </a:cubicBezTo>
                  <a:cubicBezTo>
                    <a:pt x="7290" y="8754"/>
                    <a:pt x="7790" y="8548"/>
                    <a:pt x="8169" y="8169"/>
                  </a:cubicBezTo>
                  <a:cubicBezTo>
                    <a:pt x="8548" y="7789"/>
                    <a:pt x="8755" y="7290"/>
                    <a:pt x="8755" y="6755"/>
                  </a:cubicBezTo>
                  <a:cubicBezTo>
                    <a:pt x="8755" y="6239"/>
                    <a:pt x="8548" y="5739"/>
                    <a:pt x="8169" y="5360"/>
                  </a:cubicBez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938425" y="3875775"/>
              <a:ext cx="470900" cy="456750"/>
            </a:xfrm>
            <a:custGeom>
              <a:avLst/>
              <a:gdLst/>
              <a:ahLst/>
              <a:cxnLst/>
              <a:rect l="l" t="t" r="r" b="b"/>
              <a:pathLst>
                <a:path w="18836" h="18270" extrusionOk="0">
                  <a:moveTo>
                    <a:pt x="14767" y="1"/>
                  </a:moveTo>
                  <a:cubicBezTo>
                    <a:pt x="14640" y="1"/>
                    <a:pt x="14514" y="7"/>
                    <a:pt x="14389" y="20"/>
                  </a:cubicBezTo>
                  <a:cubicBezTo>
                    <a:pt x="14303" y="20"/>
                    <a:pt x="14200" y="37"/>
                    <a:pt x="14114" y="55"/>
                  </a:cubicBezTo>
                  <a:cubicBezTo>
                    <a:pt x="13528" y="141"/>
                    <a:pt x="12976" y="382"/>
                    <a:pt x="12494" y="727"/>
                  </a:cubicBezTo>
                  <a:cubicBezTo>
                    <a:pt x="12339" y="847"/>
                    <a:pt x="12201" y="968"/>
                    <a:pt x="12063" y="1106"/>
                  </a:cubicBezTo>
                  <a:cubicBezTo>
                    <a:pt x="10926" y="2243"/>
                    <a:pt x="10650" y="3915"/>
                    <a:pt x="11253" y="5293"/>
                  </a:cubicBezTo>
                  <a:lnTo>
                    <a:pt x="5584" y="10963"/>
                  </a:lnTo>
                  <a:cubicBezTo>
                    <a:pt x="5566" y="10963"/>
                    <a:pt x="5136" y="10808"/>
                    <a:pt x="5084" y="10791"/>
                  </a:cubicBezTo>
                  <a:cubicBezTo>
                    <a:pt x="4894" y="10739"/>
                    <a:pt x="4705" y="10704"/>
                    <a:pt x="4515" y="10687"/>
                  </a:cubicBezTo>
                  <a:cubicBezTo>
                    <a:pt x="4366" y="10667"/>
                    <a:pt x="4213" y="10657"/>
                    <a:pt x="4060" y="10657"/>
                  </a:cubicBezTo>
                  <a:cubicBezTo>
                    <a:pt x="3823" y="10657"/>
                    <a:pt x="3583" y="10680"/>
                    <a:pt x="3343" y="10722"/>
                  </a:cubicBezTo>
                  <a:cubicBezTo>
                    <a:pt x="2620" y="10877"/>
                    <a:pt x="1930" y="11239"/>
                    <a:pt x="1396" y="11773"/>
                  </a:cubicBezTo>
                  <a:cubicBezTo>
                    <a:pt x="293" y="12876"/>
                    <a:pt x="0" y="14513"/>
                    <a:pt x="569" y="15891"/>
                  </a:cubicBezTo>
                  <a:lnTo>
                    <a:pt x="2895" y="13565"/>
                  </a:lnTo>
                  <a:lnTo>
                    <a:pt x="4463" y="14134"/>
                  </a:lnTo>
                  <a:lnTo>
                    <a:pt x="4998" y="15667"/>
                  </a:lnTo>
                  <a:lnTo>
                    <a:pt x="2671" y="17994"/>
                  </a:lnTo>
                  <a:cubicBezTo>
                    <a:pt x="2757" y="18028"/>
                    <a:pt x="2844" y="18063"/>
                    <a:pt x="2947" y="18097"/>
                  </a:cubicBezTo>
                  <a:cubicBezTo>
                    <a:pt x="3309" y="18218"/>
                    <a:pt x="3705" y="18269"/>
                    <a:pt x="4084" y="18269"/>
                  </a:cubicBezTo>
                  <a:cubicBezTo>
                    <a:pt x="4894" y="18269"/>
                    <a:pt x="5704" y="18011"/>
                    <a:pt x="6342" y="17528"/>
                  </a:cubicBezTo>
                  <a:cubicBezTo>
                    <a:pt x="6497" y="17425"/>
                    <a:pt x="6652" y="17287"/>
                    <a:pt x="6790" y="17149"/>
                  </a:cubicBezTo>
                  <a:cubicBezTo>
                    <a:pt x="7910" y="16029"/>
                    <a:pt x="8186" y="14358"/>
                    <a:pt x="7600" y="12979"/>
                  </a:cubicBezTo>
                  <a:lnTo>
                    <a:pt x="13269" y="7310"/>
                  </a:lnTo>
                  <a:cubicBezTo>
                    <a:pt x="13735" y="7516"/>
                    <a:pt x="14252" y="7620"/>
                    <a:pt x="14751" y="7620"/>
                  </a:cubicBezTo>
                  <a:cubicBezTo>
                    <a:pt x="15561" y="7620"/>
                    <a:pt x="16354" y="7361"/>
                    <a:pt x="17009" y="6879"/>
                  </a:cubicBezTo>
                  <a:cubicBezTo>
                    <a:pt x="17164" y="6758"/>
                    <a:pt x="17302" y="6638"/>
                    <a:pt x="17440" y="6500"/>
                  </a:cubicBezTo>
                  <a:cubicBezTo>
                    <a:pt x="18560" y="5380"/>
                    <a:pt x="18835" y="3760"/>
                    <a:pt x="18284" y="2381"/>
                  </a:cubicBezTo>
                  <a:lnTo>
                    <a:pt x="18284" y="2381"/>
                  </a:lnTo>
                  <a:lnTo>
                    <a:pt x="15958" y="4707"/>
                  </a:lnTo>
                  <a:lnTo>
                    <a:pt x="14407" y="4173"/>
                  </a:lnTo>
                  <a:lnTo>
                    <a:pt x="13855" y="2605"/>
                  </a:lnTo>
                  <a:lnTo>
                    <a:pt x="16182" y="279"/>
                  </a:lnTo>
                  <a:cubicBezTo>
                    <a:pt x="16078" y="244"/>
                    <a:pt x="15992" y="210"/>
                    <a:pt x="15906" y="175"/>
                  </a:cubicBezTo>
                  <a:cubicBezTo>
                    <a:pt x="15531" y="59"/>
                    <a:pt x="15147" y="1"/>
                    <a:pt x="14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0"/>
          <p:cNvGrpSpPr/>
          <p:nvPr/>
        </p:nvGrpSpPr>
        <p:grpSpPr>
          <a:xfrm>
            <a:off x="1772618" y="1299612"/>
            <a:ext cx="254567" cy="271715"/>
            <a:chOff x="1959950" y="3246425"/>
            <a:chExt cx="428275" cy="457125"/>
          </a:xfrm>
        </p:grpSpPr>
        <p:sp>
          <p:nvSpPr>
            <p:cNvPr id="577" name="Google Shape;577;p40"/>
            <p:cNvSpPr/>
            <p:nvPr/>
          </p:nvSpPr>
          <p:spPr>
            <a:xfrm>
              <a:off x="1959950" y="3246425"/>
              <a:ext cx="401975" cy="402400"/>
            </a:xfrm>
            <a:custGeom>
              <a:avLst/>
              <a:gdLst/>
              <a:ahLst/>
              <a:cxnLst/>
              <a:rect l="l" t="t" r="r" b="b"/>
              <a:pathLst>
                <a:path w="16079" h="16096" extrusionOk="0">
                  <a:moveTo>
                    <a:pt x="8031" y="0"/>
                  </a:moveTo>
                  <a:cubicBezTo>
                    <a:pt x="5894" y="0"/>
                    <a:pt x="3861" y="845"/>
                    <a:pt x="2344" y="2361"/>
                  </a:cubicBezTo>
                  <a:cubicBezTo>
                    <a:pt x="828" y="3878"/>
                    <a:pt x="1" y="5911"/>
                    <a:pt x="1" y="8048"/>
                  </a:cubicBezTo>
                  <a:cubicBezTo>
                    <a:pt x="1" y="10202"/>
                    <a:pt x="828" y="12218"/>
                    <a:pt x="2344" y="13735"/>
                  </a:cubicBezTo>
                  <a:cubicBezTo>
                    <a:pt x="3861" y="15251"/>
                    <a:pt x="5894" y="16096"/>
                    <a:pt x="8031" y="16096"/>
                  </a:cubicBezTo>
                  <a:cubicBezTo>
                    <a:pt x="9100" y="16096"/>
                    <a:pt x="10116" y="15889"/>
                    <a:pt x="11081" y="15510"/>
                  </a:cubicBezTo>
                  <a:lnTo>
                    <a:pt x="10582" y="13666"/>
                  </a:lnTo>
                  <a:cubicBezTo>
                    <a:pt x="9806" y="14010"/>
                    <a:pt x="8945" y="14217"/>
                    <a:pt x="8031" y="14217"/>
                  </a:cubicBezTo>
                  <a:cubicBezTo>
                    <a:pt x="4636" y="14217"/>
                    <a:pt x="1879" y="11443"/>
                    <a:pt x="1879" y="8048"/>
                  </a:cubicBezTo>
                  <a:cubicBezTo>
                    <a:pt x="1879" y="4653"/>
                    <a:pt x="4636" y="1896"/>
                    <a:pt x="8031" y="1896"/>
                  </a:cubicBezTo>
                  <a:cubicBezTo>
                    <a:pt x="11426" y="1896"/>
                    <a:pt x="14200" y="4653"/>
                    <a:pt x="14200" y="8048"/>
                  </a:cubicBezTo>
                  <a:cubicBezTo>
                    <a:pt x="14200" y="9478"/>
                    <a:pt x="13701" y="10788"/>
                    <a:pt x="12891" y="11839"/>
                  </a:cubicBezTo>
                  <a:lnTo>
                    <a:pt x="14838" y="12356"/>
                  </a:lnTo>
                  <a:cubicBezTo>
                    <a:pt x="15648" y="11081"/>
                    <a:pt x="16079" y="9599"/>
                    <a:pt x="16079" y="8048"/>
                  </a:cubicBezTo>
                  <a:cubicBezTo>
                    <a:pt x="16079" y="5911"/>
                    <a:pt x="15252" y="3878"/>
                    <a:pt x="13718" y="2361"/>
                  </a:cubicBezTo>
                  <a:cubicBezTo>
                    <a:pt x="12202" y="845"/>
                    <a:pt x="10185"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2033625" y="3320525"/>
              <a:ext cx="254650" cy="254200"/>
            </a:xfrm>
            <a:custGeom>
              <a:avLst/>
              <a:gdLst/>
              <a:ahLst/>
              <a:cxnLst/>
              <a:rect l="l" t="t" r="r" b="b"/>
              <a:pathLst>
                <a:path w="10186" h="10168" extrusionOk="0">
                  <a:moveTo>
                    <a:pt x="5567" y="1120"/>
                  </a:moveTo>
                  <a:lnTo>
                    <a:pt x="5567" y="2310"/>
                  </a:lnTo>
                  <a:lnTo>
                    <a:pt x="5601" y="2310"/>
                  </a:lnTo>
                  <a:cubicBezTo>
                    <a:pt x="5791" y="2344"/>
                    <a:pt x="5963" y="2396"/>
                    <a:pt x="6118" y="2447"/>
                  </a:cubicBezTo>
                  <a:cubicBezTo>
                    <a:pt x="6291" y="2499"/>
                    <a:pt x="6446" y="2568"/>
                    <a:pt x="6583" y="2637"/>
                  </a:cubicBezTo>
                  <a:cubicBezTo>
                    <a:pt x="6721" y="2706"/>
                    <a:pt x="6859" y="2775"/>
                    <a:pt x="6980" y="2844"/>
                  </a:cubicBezTo>
                  <a:lnTo>
                    <a:pt x="6446" y="3860"/>
                  </a:lnTo>
                  <a:cubicBezTo>
                    <a:pt x="6428" y="3843"/>
                    <a:pt x="6377" y="3809"/>
                    <a:pt x="6291" y="3757"/>
                  </a:cubicBezTo>
                  <a:cubicBezTo>
                    <a:pt x="6187" y="3705"/>
                    <a:pt x="6084" y="3636"/>
                    <a:pt x="5946" y="3585"/>
                  </a:cubicBezTo>
                  <a:cubicBezTo>
                    <a:pt x="5808" y="3516"/>
                    <a:pt x="5670" y="3464"/>
                    <a:pt x="5498" y="3430"/>
                  </a:cubicBezTo>
                  <a:cubicBezTo>
                    <a:pt x="5343" y="3378"/>
                    <a:pt x="5188" y="3361"/>
                    <a:pt x="5033" y="3361"/>
                  </a:cubicBezTo>
                  <a:cubicBezTo>
                    <a:pt x="4584" y="3361"/>
                    <a:pt x="4360" y="3499"/>
                    <a:pt x="4360" y="3792"/>
                  </a:cubicBezTo>
                  <a:cubicBezTo>
                    <a:pt x="4360" y="3895"/>
                    <a:pt x="4395" y="3964"/>
                    <a:pt x="4429" y="4016"/>
                  </a:cubicBezTo>
                  <a:cubicBezTo>
                    <a:pt x="4481" y="4084"/>
                    <a:pt x="4550" y="4136"/>
                    <a:pt x="4653" y="4188"/>
                  </a:cubicBezTo>
                  <a:cubicBezTo>
                    <a:pt x="4740" y="4240"/>
                    <a:pt x="4860" y="4274"/>
                    <a:pt x="4998" y="4308"/>
                  </a:cubicBezTo>
                  <a:cubicBezTo>
                    <a:pt x="5136" y="4360"/>
                    <a:pt x="5291" y="4395"/>
                    <a:pt x="5481" y="4446"/>
                  </a:cubicBezTo>
                  <a:cubicBezTo>
                    <a:pt x="5739" y="4515"/>
                    <a:pt x="5963" y="4601"/>
                    <a:pt x="6170" y="4670"/>
                  </a:cubicBezTo>
                  <a:cubicBezTo>
                    <a:pt x="6377" y="4757"/>
                    <a:pt x="6549" y="4860"/>
                    <a:pt x="6687" y="4981"/>
                  </a:cubicBezTo>
                  <a:cubicBezTo>
                    <a:pt x="6825" y="5101"/>
                    <a:pt x="6945" y="5256"/>
                    <a:pt x="7014" y="5429"/>
                  </a:cubicBezTo>
                  <a:cubicBezTo>
                    <a:pt x="7100" y="5601"/>
                    <a:pt x="7135" y="5808"/>
                    <a:pt x="7135" y="6066"/>
                  </a:cubicBezTo>
                  <a:cubicBezTo>
                    <a:pt x="7135" y="6359"/>
                    <a:pt x="7083" y="6618"/>
                    <a:pt x="6963" y="6824"/>
                  </a:cubicBezTo>
                  <a:cubicBezTo>
                    <a:pt x="6859" y="7031"/>
                    <a:pt x="6704" y="7186"/>
                    <a:pt x="6515" y="7324"/>
                  </a:cubicBezTo>
                  <a:cubicBezTo>
                    <a:pt x="6342" y="7445"/>
                    <a:pt x="6118" y="7548"/>
                    <a:pt x="5877" y="7600"/>
                  </a:cubicBezTo>
                  <a:cubicBezTo>
                    <a:pt x="5791" y="7617"/>
                    <a:pt x="5687" y="7634"/>
                    <a:pt x="5567" y="7652"/>
                  </a:cubicBezTo>
                  <a:lnTo>
                    <a:pt x="5567" y="8961"/>
                  </a:lnTo>
                  <a:lnTo>
                    <a:pt x="4498" y="8961"/>
                  </a:lnTo>
                  <a:lnTo>
                    <a:pt x="4498" y="7634"/>
                  </a:lnTo>
                  <a:cubicBezTo>
                    <a:pt x="4309" y="7600"/>
                    <a:pt x="4119" y="7565"/>
                    <a:pt x="3947" y="7514"/>
                  </a:cubicBezTo>
                  <a:cubicBezTo>
                    <a:pt x="3757" y="7445"/>
                    <a:pt x="3568" y="7376"/>
                    <a:pt x="3378" y="7307"/>
                  </a:cubicBezTo>
                  <a:cubicBezTo>
                    <a:pt x="3206" y="7221"/>
                    <a:pt x="3034" y="7135"/>
                    <a:pt x="2878" y="7031"/>
                  </a:cubicBezTo>
                  <a:lnTo>
                    <a:pt x="3413" y="5963"/>
                  </a:lnTo>
                  <a:cubicBezTo>
                    <a:pt x="3430" y="5980"/>
                    <a:pt x="3499" y="6032"/>
                    <a:pt x="3602" y="6101"/>
                  </a:cubicBezTo>
                  <a:cubicBezTo>
                    <a:pt x="3723" y="6170"/>
                    <a:pt x="3861" y="6239"/>
                    <a:pt x="4016" y="6307"/>
                  </a:cubicBezTo>
                  <a:cubicBezTo>
                    <a:pt x="4171" y="6376"/>
                    <a:pt x="4360" y="6445"/>
                    <a:pt x="4567" y="6497"/>
                  </a:cubicBezTo>
                  <a:cubicBezTo>
                    <a:pt x="4757" y="6549"/>
                    <a:pt x="4964" y="6583"/>
                    <a:pt x="5170" y="6583"/>
                  </a:cubicBezTo>
                  <a:cubicBezTo>
                    <a:pt x="5601" y="6583"/>
                    <a:pt x="5825" y="6445"/>
                    <a:pt x="5825" y="6187"/>
                  </a:cubicBezTo>
                  <a:cubicBezTo>
                    <a:pt x="5825" y="6083"/>
                    <a:pt x="5791" y="5997"/>
                    <a:pt x="5722" y="5928"/>
                  </a:cubicBezTo>
                  <a:cubicBezTo>
                    <a:pt x="5653" y="5859"/>
                    <a:pt x="5567" y="5808"/>
                    <a:pt x="5446" y="5756"/>
                  </a:cubicBezTo>
                  <a:cubicBezTo>
                    <a:pt x="5343" y="5704"/>
                    <a:pt x="5205" y="5653"/>
                    <a:pt x="5050" y="5618"/>
                  </a:cubicBezTo>
                  <a:cubicBezTo>
                    <a:pt x="4877" y="5566"/>
                    <a:pt x="4722" y="5515"/>
                    <a:pt x="4533" y="5463"/>
                  </a:cubicBezTo>
                  <a:cubicBezTo>
                    <a:pt x="4292" y="5394"/>
                    <a:pt x="4068" y="5308"/>
                    <a:pt x="3895" y="5222"/>
                  </a:cubicBezTo>
                  <a:cubicBezTo>
                    <a:pt x="3706" y="5136"/>
                    <a:pt x="3568" y="5032"/>
                    <a:pt x="3447" y="4912"/>
                  </a:cubicBezTo>
                  <a:cubicBezTo>
                    <a:pt x="3327" y="4791"/>
                    <a:pt x="3240" y="4670"/>
                    <a:pt x="3189" y="4515"/>
                  </a:cubicBezTo>
                  <a:cubicBezTo>
                    <a:pt x="3120" y="4360"/>
                    <a:pt x="3102" y="4188"/>
                    <a:pt x="3102" y="3998"/>
                  </a:cubicBezTo>
                  <a:cubicBezTo>
                    <a:pt x="3102" y="3705"/>
                    <a:pt x="3154" y="3464"/>
                    <a:pt x="3258" y="3257"/>
                  </a:cubicBezTo>
                  <a:cubicBezTo>
                    <a:pt x="3361" y="3033"/>
                    <a:pt x="3499" y="2861"/>
                    <a:pt x="3688" y="2706"/>
                  </a:cubicBezTo>
                  <a:cubicBezTo>
                    <a:pt x="3861" y="2568"/>
                    <a:pt x="4068" y="2447"/>
                    <a:pt x="4309" y="2378"/>
                  </a:cubicBezTo>
                  <a:cubicBezTo>
                    <a:pt x="4378" y="2361"/>
                    <a:pt x="4429" y="2344"/>
                    <a:pt x="4498" y="2327"/>
                  </a:cubicBezTo>
                  <a:lnTo>
                    <a:pt x="4498" y="1120"/>
                  </a:lnTo>
                  <a:close/>
                  <a:moveTo>
                    <a:pt x="5084" y="0"/>
                  </a:moveTo>
                  <a:cubicBezTo>
                    <a:pt x="2293" y="0"/>
                    <a:pt x="1" y="2275"/>
                    <a:pt x="1" y="5084"/>
                  </a:cubicBezTo>
                  <a:cubicBezTo>
                    <a:pt x="1" y="7893"/>
                    <a:pt x="2293" y="10168"/>
                    <a:pt x="5084" y="10168"/>
                  </a:cubicBezTo>
                  <a:cubicBezTo>
                    <a:pt x="5894" y="10168"/>
                    <a:pt x="6670" y="9978"/>
                    <a:pt x="7359" y="9651"/>
                  </a:cubicBezTo>
                  <a:lnTo>
                    <a:pt x="6928" y="8065"/>
                  </a:lnTo>
                  <a:lnTo>
                    <a:pt x="8720" y="8548"/>
                  </a:lnTo>
                  <a:lnTo>
                    <a:pt x="8789" y="8565"/>
                  </a:lnTo>
                  <a:cubicBezTo>
                    <a:pt x="9651" y="7669"/>
                    <a:pt x="10185" y="6428"/>
                    <a:pt x="10185" y="5084"/>
                  </a:cubicBezTo>
                  <a:cubicBezTo>
                    <a:pt x="10185" y="2275"/>
                    <a:pt x="7893" y="0"/>
                    <a:pt x="5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2244725" y="3560050"/>
              <a:ext cx="143500" cy="143500"/>
            </a:xfrm>
            <a:custGeom>
              <a:avLst/>
              <a:gdLst/>
              <a:ahLst/>
              <a:cxnLst/>
              <a:rect l="l" t="t" r="r" b="b"/>
              <a:pathLst>
                <a:path w="5740" h="5740" extrusionOk="0">
                  <a:moveTo>
                    <a:pt x="1" y="1"/>
                  </a:moveTo>
                  <a:lnTo>
                    <a:pt x="1327" y="4981"/>
                  </a:lnTo>
                  <a:lnTo>
                    <a:pt x="2379" y="3930"/>
                  </a:lnTo>
                  <a:lnTo>
                    <a:pt x="4188" y="5739"/>
                  </a:lnTo>
                  <a:lnTo>
                    <a:pt x="5739" y="4188"/>
                  </a:lnTo>
                  <a:lnTo>
                    <a:pt x="3930" y="2379"/>
                  </a:lnTo>
                  <a:lnTo>
                    <a:pt x="4964" y="134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0"/>
          <p:cNvGrpSpPr/>
          <p:nvPr/>
        </p:nvGrpSpPr>
        <p:grpSpPr>
          <a:xfrm>
            <a:off x="4436150" y="1312035"/>
            <a:ext cx="271700" cy="246869"/>
            <a:chOff x="1260325" y="3267525"/>
            <a:chExt cx="457100" cy="415325"/>
          </a:xfrm>
        </p:grpSpPr>
        <p:sp>
          <p:nvSpPr>
            <p:cNvPr id="581" name="Google Shape;581;p40"/>
            <p:cNvSpPr/>
            <p:nvPr/>
          </p:nvSpPr>
          <p:spPr>
            <a:xfrm>
              <a:off x="1394725" y="3267525"/>
              <a:ext cx="187425" cy="258100"/>
            </a:xfrm>
            <a:custGeom>
              <a:avLst/>
              <a:gdLst/>
              <a:ahLst/>
              <a:cxnLst/>
              <a:rect l="l" t="t" r="r" b="b"/>
              <a:pathLst>
                <a:path w="7497" h="10324" extrusionOk="0">
                  <a:moveTo>
                    <a:pt x="3757" y="1"/>
                  </a:moveTo>
                  <a:cubicBezTo>
                    <a:pt x="2465" y="1"/>
                    <a:pt x="1397" y="1052"/>
                    <a:pt x="1397" y="2344"/>
                  </a:cubicBezTo>
                  <a:cubicBezTo>
                    <a:pt x="1397" y="3068"/>
                    <a:pt x="1724" y="3723"/>
                    <a:pt x="2241" y="4154"/>
                  </a:cubicBezTo>
                  <a:cubicBezTo>
                    <a:pt x="966" y="4395"/>
                    <a:pt x="1" y="5515"/>
                    <a:pt x="1" y="6859"/>
                  </a:cubicBezTo>
                  <a:lnTo>
                    <a:pt x="1" y="10323"/>
                  </a:lnTo>
                  <a:lnTo>
                    <a:pt x="7497" y="10323"/>
                  </a:lnTo>
                  <a:lnTo>
                    <a:pt x="7497" y="6859"/>
                  </a:lnTo>
                  <a:cubicBezTo>
                    <a:pt x="7497" y="5515"/>
                    <a:pt x="6532" y="4395"/>
                    <a:pt x="5257" y="4154"/>
                  </a:cubicBezTo>
                  <a:cubicBezTo>
                    <a:pt x="5774" y="3723"/>
                    <a:pt x="6101" y="3068"/>
                    <a:pt x="6101" y="2344"/>
                  </a:cubicBezTo>
                  <a:cubicBezTo>
                    <a:pt x="6101" y="1052"/>
                    <a:pt x="5050" y="1"/>
                    <a:pt x="3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1260325" y="3540225"/>
              <a:ext cx="149950" cy="142625"/>
            </a:xfrm>
            <a:custGeom>
              <a:avLst/>
              <a:gdLst/>
              <a:ahLst/>
              <a:cxnLst/>
              <a:rect l="l" t="t" r="r" b="b"/>
              <a:pathLst>
                <a:path w="5998" h="5705" extrusionOk="0">
                  <a:moveTo>
                    <a:pt x="2999" y="1"/>
                  </a:moveTo>
                  <a:lnTo>
                    <a:pt x="2068" y="1879"/>
                  </a:lnTo>
                  <a:lnTo>
                    <a:pt x="0" y="2172"/>
                  </a:lnTo>
                  <a:lnTo>
                    <a:pt x="1499" y="3637"/>
                  </a:lnTo>
                  <a:lnTo>
                    <a:pt x="1138" y="5705"/>
                  </a:lnTo>
                  <a:lnTo>
                    <a:pt x="2999" y="4723"/>
                  </a:lnTo>
                  <a:lnTo>
                    <a:pt x="4843" y="5705"/>
                  </a:lnTo>
                  <a:lnTo>
                    <a:pt x="4498" y="3637"/>
                  </a:lnTo>
                  <a:lnTo>
                    <a:pt x="5997" y="2172"/>
                  </a:lnTo>
                  <a:lnTo>
                    <a:pt x="3929" y="1879"/>
                  </a:lnTo>
                  <a:lnTo>
                    <a:pt x="29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1413700" y="3540225"/>
              <a:ext cx="149925" cy="142625"/>
            </a:xfrm>
            <a:custGeom>
              <a:avLst/>
              <a:gdLst/>
              <a:ahLst/>
              <a:cxnLst/>
              <a:rect l="l" t="t" r="r" b="b"/>
              <a:pathLst>
                <a:path w="5997" h="5705" extrusionOk="0">
                  <a:moveTo>
                    <a:pt x="2998" y="1"/>
                  </a:moveTo>
                  <a:lnTo>
                    <a:pt x="2068" y="1879"/>
                  </a:lnTo>
                  <a:lnTo>
                    <a:pt x="0" y="2172"/>
                  </a:lnTo>
                  <a:lnTo>
                    <a:pt x="1499" y="3637"/>
                  </a:lnTo>
                  <a:lnTo>
                    <a:pt x="1137"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1567500" y="3540225"/>
              <a:ext cx="149925" cy="142625"/>
            </a:xfrm>
            <a:custGeom>
              <a:avLst/>
              <a:gdLst/>
              <a:ahLst/>
              <a:cxnLst/>
              <a:rect l="l" t="t" r="r" b="b"/>
              <a:pathLst>
                <a:path w="5997" h="5705" extrusionOk="0">
                  <a:moveTo>
                    <a:pt x="2998" y="1"/>
                  </a:moveTo>
                  <a:lnTo>
                    <a:pt x="2068" y="1879"/>
                  </a:lnTo>
                  <a:lnTo>
                    <a:pt x="0" y="2172"/>
                  </a:lnTo>
                  <a:lnTo>
                    <a:pt x="1499" y="3637"/>
                  </a:lnTo>
                  <a:lnTo>
                    <a:pt x="1155" y="5705"/>
                  </a:lnTo>
                  <a:lnTo>
                    <a:pt x="2998" y="4723"/>
                  </a:lnTo>
                  <a:lnTo>
                    <a:pt x="4842" y="5705"/>
                  </a:lnTo>
                  <a:lnTo>
                    <a:pt x="4498" y="3637"/>
                  </a:lnTo>
                  <a:lnTo>
                    <a:pt x="5997" y="2172"/>
                  </a:lnTo>
                  <a:lnTo>
                    <a:pt x="3929" y="1879"/>
                  </a:lnTo>
                  <a:lnTo>
                    <a:pt x="29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0"/>
          <p:cNvGrpSpPr/>
          <p:nvPr/>
        </p:nvGrpSpPr>
        <p:grpSpPr>
          <a:xfrm>
            <a:off x="4454071" y="3087074"/>
            <a:ext cx="235858" cy="271448"/>
            <a:chOff x="2660900" y="3875850"/>
            <a:chExt cx="396800" cy="456675"/>
          </a:xfrm>
        </p:grpSpPr>
        <p:sp>
          <p:nvSpPr>
            <p:cNvPr id="586" name="Google Shape;586;p40"/>
            <p:cNvSpPr/>
            <p:nvPr/>
          </p:nvSpPr>
          <p:spPr>
            <a:xfrm>
              <a:off x="2839675" y="4128725"/>
              <a:ext cx="25025" cy="25000"/>
            </a:xfrm>
            <a:custGeom>
              <a:avLst/>
              <a:gdLst/>
              <a:ahLst/>
              <a:cxnLst/>
              <a:rect l="l" t="t" r="r" b="b"/>
              <a:pathLst>
                <a:path w="1001" h="1000" extrusionOk="0">
                  <a:moveTo>
                    <a:pt x="500" y="0"/>
                  </a:moveTo>
                  <a:cubicBezTo>
                    <a:pt x="225" y="0"/>
                    <a:pt x="1" y="225"/>
                    <a:pt x="1" y="500"/>
                  </a:cubicBezTo>
                  <a:cubicBezTo>
                    <a:pt x="1" y="776"/>
                    <a:pt x="225" y="1000"/>
                    <a:pt x="500" y="1000"/>
                  </a:cubicBezTo>
                  <a:cubicBezTo>
                    <a:pt x="776" y="1000"/>
                    <a:pt x="1000" y="776"/>
                    <a:pt x="1000" y="500"/>
                  </a:cubicBezTo>
                  <a:cubicBezTo>
                    <a:pt x="1000" y="225"/>
                    <a:pt x="77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2735425" y="4024475"/>
              <a:ext cx="233525" cy="233525"/>
            </a:xfrm>
            <a:custGeom>
              <a:avLst/>
              <a:gdLst/>
              <a:ahLst/>
              <a:cxnLst/>
              <a:rect l="l" t="t" r="r" b="b"/>
              <a:pathLst>
                <a:path w="9341" h="9341" extrusionOk="0">
                  <a:moveTo>
                    <a:pt x="5205" y="1224"/>
                  </a:moveTo>
                  <a:lnTo>
                    <a:pt x="5205" y="3188"/>
                  </a:lnTo>
                  <a:cubicBezTo>
                    <a:pt x="5808" y="3412"/>
                    <a:pt x="6239" y="3998"/>
                    <a:pt x="6239" y="4670"/>
                  </a:cubicBezTo>
                  <a:cubicBezTo>
                    <a:pt x="6239" y="5532"/>
                    <a:pt x="5532" y="6238"/>
                    <a:pt x="4670" y="6238"/>
                  </a:cubicBezTo>
                  <a:cubicBezTo>
                    <a:pt x="3792" y="6238"/>
                    <a:pt x="3102" y="5532"/>
                    <a:pt x="3102" y="4670"/>
                  </a:cubicBezTo>
                  <a:cubicBezTo>
                    <a:pt x="3102" y="3998"/>
                    <a:pt x="3533" y="3412"/>
                    <a:pt x="4136" y="3188"/>
                  </a:cubicBezTo>
                  <a:lnTo>
                    <a:pt x="4136" y="1224"/>
                  </a:lnTo>
                  <a:close/>
                  <a:moveTo>
                    <a:pt x="4670" y="0"/>
                  </a:moveTo>
                  <a:cubicBezTo>
                    <a:pt x="2086" y="0"/>
                    <a:pt x="0" y="2103"/>
                    <a:pt x="0" y="4670"/>
                  </a:cubicBezTo>
                  <a:cubicBezTo>
                    <a:pt x="0" y="7238"/>
                    <a:pt x="2086" y="9340"/>
                    <a:pt x="4670" y="9340"/>
                  </a:cubicBezTo>
                  <a:cubicBezTo>
                    <a:pt x="7238" y="9340"/>
                    <a:pt x="9340" y="7238"/>
                    <a:pt x="9340" y="4670"/>
                  </a:cubicBezTo>
                  <a:cubicBezTo>
                    <a:pt x="9340" y="2103"/>
                    <a:pt x="7238" y="0"/>
                    <a:pt x="4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2660900" y="3875850"/>
              <a:ext cx="396800" cy="456675"/>
            </a:xfrm>
            <a:custGeom>
              <a:avLst/>
              <a:gdLst/>
              <a:ahLst/>
              <a:cxnLst/>
              <a:rect l="l" t="t" r="r" b="b"/>
              <a:pathLst>
                <a:path w="15872" h="18267" extrusionOk="0">
                  <a:moveTo>
                    <a:pt x="7651" y="4877"/>
                  </a:moveTo>
                  <a:cubicBezTo>
                    <a:pt x="10805" y="4877"/>
                    <a:pt x="13390" y="7444"/>
                    <a:pt x="13390" y="10615"/>
                  </a:cubicBezTo>
                  <a:cubicBezTo>
                    <a:pt x="13390" y="13786"/>
                    <a:pt x="10805" y="16354"/>
                    <a:pt x="7651" y="16354"/>
                  </a:cubicBezTo>
                  <a:cubicBezTo>
                    <a:pt x="4481" y="16354"/>
                    <a:pt x="1913" y="13786"/>
                    <a:pt x="1913" y="10615"/>
                  </a:cubicBezTo>
                  <a:cubicBezTo>
                    <a:pt x="1913" y="7444"/>
                    <a:pt x="4481" y="4877"/>
                    <a:pt x="7651" y="4877"/>
                  </a:cubicBezTo>
                  <a:close/>
                  <a:moveTo>
                    <a:pt x="5652" y="0"/>
                  </a:moveTo>
                  <a:lnTo>
                    <a:pt x="5652" y="3222"/>
                  </a:lnTo>
                  <a:cubicBezTo>
                    <a:pt x="4377" y="3567"/>
                    <a:pt x="3205" y="4239"/>
                    <a:pt x="2240" y="5204"/>
                  </a:cubicBezTo>
                  <a:cubicBezTo>
                    <a:pt x="793" y="6652"/>
                    <a:pt x="0" y="8565"/>
                    <a:pt x="0" y="10615"/>
                  </a:cubicBezTo>
                  <a:cubicBezTo>
                    <a:pt x="0" y="12666"/>
                    <a:pt x="793" y="14579"/>
                    <a:pt x="2240" y="16026"/>
                  </a:cubicBezTo>
                  <a:cubicBezTo>
                    <a:pt x="3688" y="17474"/>
                    <a:pt x="5601" y="18266"/>
                    <a:pt x="7651" y="18266"/>
                  </a:cubicBezTo>
                  <a:cubicBezTo>
                    <a:pt x="9685" y="18266"/>
                    <a:pt x="11615" y="17474"/>
                    <a:pt x="13062" y="16026"/>
                  </a:cubicBezTo>
                  <a:cubicBezTo>
                    <a:pt x="14510" y="14579"/>
                    <a:pt x="15303" y="12666"/>
                    <a:pt x="15303" y="10615"/>
                  </a:cubicBezTo>
                  <a:cubicBezTo>
                    <a:pt x="15303" y="9150"/>
                    <a:pt x="14889" y="7772"/>
                    <a:pt x="14148" y="6566"/>
                  </a:cubicBezTo>
                  <a:lnTo>
                    <a:pt x="15871" y="4842"/>
                  </a:lnTo>
                  <a:lnTo>
                    <a:pt x="13459" y="2430"/>
                  </a:lnTo>
                  <a:lnTo>
                    <a:pt x="11736" y="4153"/>
                  </a:lnTo>
                  <a:cubicBezTo>
                    <a:pt x="11098" y="3722"/>
                    <a:pt x="10374" y="3412"/>
                    <a:pt x="9633" y="3222"/>
                  </a:cubicBezTo>
                  <a:lnTo>
                    <a:pt x="9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0"/>
          <p:cNvGrpSpPr/>
          <p:nvPr/>
        </p:nvGrpSpPr>
        <p:grpSpPr>
          <a:xfrm>
            <a:off x="1764170" y="3104616"/>
            <a:ext cx="271462" cy="236363"/>
            <a:chOff x="2630725" y="3276150"/>
            <a:chExt cx="456700" cy="397650"/>
          </a:xfrm>
        </p:grpSpPr>
        <p:sp>
          <p:nvSpPr>
            <p:cNvPr id="590" name="Google Shape;590;p40"/>
            <p:cNvSpPr/>
            <p:nvPr/>
          </p:nvSpPr>
          <p:spPr>
            <a:xfrm>
              <a:off x="2630725" y="3276150"/>
              <a:ext cx="456700" cy="83175"/>
            </a:xfrm>
            <a:custGeom>
              <a:avLst/>
              <a:gdLst/>
              <a:ahLst/>
              <a:cxnLst/>
              <a:rect l="l" t="t" r="r" b="b"/>
              <a:pathLst>
                <a:path w="18268" h="3327" extrusionOk="0">
                  <a:moveTo>
                    <a:pt x="8600" y="0"/>
                  </a:moveTo>
                  <a:lnTo>
                    <a:pt x="8600" y="1034"/>
                  </a:lnTo>
                  <a:lnTo>
                    <a:pt x="1" y="1034"/>
                  </a:lnTo>
                  <a:lnTo>
                    <a:pt x="1" y="3326"/>
                  </a:lnTo>
                  <a:lnTo>
                    <a:pt x="18267" y="3326"/>
                  </a:lnTo>
                  <a:lnTo>
                    <a:pt x="18267" y="1034"/>
                  </a:lnTo>
                  <a:lnTo>
                    <a:pt x="9668" y="1034"/>
                  </a:lnTo>
                  <a:lnTo>
                    <a:pt x="9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2650125" y="3386000"/>
              <a:ext cx="414475" cy="287800"/>
            </a:xfrm>
            <a:custGeom>
              <a:avLst/>
              <a:gdLst/>
              <a:ahLst/>
              <a:cxnLst/>
              <a:rect l="l" t="t" r="r" b="b"/>
              <a:pathLst>
                <a:path w="16579" h="11512" extrusionOk="0">
                  <a:moveTo>
                    <a:pt x="12752" y="1793"/>
                  </a:moveTo>
                  <a:lnTo>
                    <a:pt x="13459" y="2586"/>
                  </a:lnTo>
                  <a:lnTo>
                    <a:pt x="10374" y="5360"/>
                  </a:lnTo>
                  <a:lnTo>
                    <a:pt x="9099" y="3740"/>
                  </a:lnTo>
                  <a:lnTo>
                    <a:pt x="6618" y="6239"/>
                  </a:lnTo>
                  <a:lnTo>
                    <a:pt x="5170" y="4791"/>
                  </a:lnTo>
                  <a:lnTo>
                    <a:pt x="3929" y="5877"/>
                  </a:lnTo>
                  <a:lnTo>
                    <a:pt x="3223" y="5084"/>
                  </a:lnTo>
                  <a:lnTo>
                    <a:pt x="5205" y="3309"/>
                  </a:lnTo>
                  <a:lnTo>
                    <a:pt x="6618" y="4722"/>
                  </a:lnTo>
                  <a:lnTo>
                    <a:pt x="9185" y="2138"/>
                  </a:lnTo>
                  <a:lnTo>
                    <a:pt x="10512" y="3809"/>
                  </a:lnTo>
                  <a:lnTo>
                    <a:pt x="12752" y="1793"/>
                  </a:lnTo>
                  <a:close/>
                  <a:moveTo>
                    <a:pt x="0" y="1"/>
                  </a:moveTo>
                  <a:lnTo>
                    <a:pt x="0" y="8634"/>
                  </a:lnTo>
                  <a:lnTo>
                    <a:pt x="7031" y="8634"/>
                  </a:lnTo>
                  <a:lnTo>
                    <a:pt x="5963" y="11081"/>
                  </a:lnTo>
                  <a:lnTo>
                    <a:pt x="6945" y="11512"/>
                  </a:lnTo>
                  <a:lnTo>
                    <a:pt x="8203" y="8634"/>
                  </a:lnTo>
                  <a:lnTo>
                    <a:pt x="8513" y="8634"/>
                  </a:lnTo>
                  <a:lnTo>
                    <a:pt x="9771" y="11512"/>
                  </a:lnTo>
                  <a:lnTo>
                    <a:pt x="10754" y="11081"/>
                  </a:lnTo>
                  <a:lnTo>
                    <a:pt x="9685" y="8634"/>
                  </a:lnTo>
                  <a:lnTo>
                    <a:pt x="16578" y="8634"/>
                  </a:lnTo>
                  <a:lnTo>
                    <a:pt x="165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0"/>
          <p:cNvGrpSpPr/>
          <p:nvPr/>
        </p:nvGrpSpPr>
        <p:grpSpPr>
          <a:xfrm>
            <a:off x="7108241" y="3141617"/>
            <a:ext cx="271715" cy="162360"/>
            <a:chOff x="3315725" y="3967600"/>
            <a:chExt cx="457125" cy="273150"/>
          </a:xfrm>
        </p:grpSpPr>
        <p:sp>
          <p:nvSpPr>
            <p:cNvPr id="593" name="Google Shape;593;p40"/>
            <p:cNvSpPr/>
            <p:nvPr/>
          </p:nvSpPr>
          <p:spPr>
            <a:xfrm>
              <a:off x="3525100" y="4084775"/>
              <a:ext cx="38375" cy="38375"/>
            </a:xfrm>
            <a:custGeom>
              <a:avLst/>
              <a:gdLst/>
              <a:ahLst/>
              <a:cxnLst/>
              <a:rect l="l" t="t" r="r" b="b"/>
              <a:pathLst>
                <a:path w="1535" h="1535" extrusionOk="0">
                  <a:moveTo>
                    <a:pt x="776" y="1"/>
                  </a:moveTo>
                  <a:cubicBezTo>
                    <a:pt x="345" y="1"/>
                    <a:pt x="1" y="345"/>
                    <a:pt x="1" y="776"/>
                  </a:cubicBezTo>
                  <a:cubicBezTo>
                    <a:pt x="1" y="1190"/>
                    <a:pt x="345" y="1534"/>
                    <a:pt x="776" y="1534"/>
                  </a:cubicBezTo>
                  <a:cubicBezTo>
                    <a:pt x="1190" y="1534"/>
                    <a:pt x="1534" y="1190"/>
                    <a:pt x="1534" y="776"/>
                  </a:cubicBezTo>
                  <a:cubicBezTo>
                    <a:pt x="1534" y="345"/>
                    <a:pt x="1190"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3468675" y="4028775"/>
              <a:ext cx="151225" cy="150800"/>
            </a:xfrm>
            <a:custGeom>
              <a:avLst/>
              <a:gdLst/>
              <a:ahLst/>
              <a:cxnLst/>
              <a:rect l="l" t="t" r="r" b="b"/>
              <a:pathLst>
                <a:path w="6049" h="6032" extrusionOk="0">
                  <a:moveTo>
                    <a:pt x="3033" y="1172"/>
                  </a:moveTo>
                  <a:cubicBezTo>
                    <a:pt x="4033" y="1172"/>
                    <a:pt x="4860" y="2000"/>
                    <a:pt x="4860" y="3016"/>
                  </a:cubicBezTo>
                  <a:cubicBezTo>
                    <a:pt x="4860" y="4033"/>
                    <a:pt x="4033" y="4860"/>
                    <a:pt x="3033" y="4860"/>
                  </a:cubicBezTo>
                  <a:cubicBezTo>
                    <a:pt x="2016" y="4860"/>
                    <a:pt x="1189" y="4033"/>
                    <a:pt x="1189" y="3016"/>
                  </a:cubicBezTo>
                  <a:cubicBezTo>
                    <a:pt x="1189" y="2000"/>
                    <a:pt x="2016" y="1172"/>
                    <a:pt x="3033" y="1172"/>
                  </a:cubicBezTo>
                  <a:close/>
                  <a:moveTo>
                    <a:pt x="3033" y="1"/>
                  </a:moveTo>
                  <a:cubicBezTo>
                    <a:pt x="1362" y="1"/>
                    <a:pt x="0" y="1345"/>
                    <a:pt x="0" y="3016"/>
                  </a:cubicBezTo>
                  <a:cubicBezTo>
                    <a:pt x="0" y="4671"/>
                    <a:pt x="1362" y="6032"/>
                    <a:pt x="3033" y="6032"/>
                  </a:cubicBezTo>
                  <a:cubicBezTo>
                    <a:pt x="4687" y="6032"/>
                    <a:pt x="6049" y="4671"/>
                    <a:pt x="6049" y="3016"/>
                  </a:cubicBezTo>
                  <a:cubicBezTo>
                    <a:pt x="6049" y="1345"/>
                    <a:pt x="4687" y="1"/>
                    <a:pt x="3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3315725" y="3967600"/>
              <a:ext cx="457125" cy="273150"/>
            </a:xfrm>
            <a:custGeom>
              <a:avLst/>
              <a:gdLst/>
              <a:ahLst/>
              <a:cxnLst/>
              <a:rect l="l" t="t" r="r" b="b"/>
              <a:pathLst>
                <a:path w="18285" h="10926" extrusionOk="0">
                  <a:moveTo>
                    <a:pt x="9151" y="1379"/>
                  </a:moveTo>
                  <a:cubicBezTo>
                    <a:pt x="11391" y="1379"/>
                    <a:pt x="13235" y="3206"/>
                    <a:pt x="13235" y="5463"/>
                  </a:cubicBezTo>
                  <a:cubicBezTo>
                    <a:pt x="13235" y="7721"/>
                    <a:pt x="11391" y="9547"/>
                    <a:pt x="9151" y="9547"/>
                  </a:cubicBezTo>
                  <a:cubicBezTo>
                    <a:pt x="6894" y="9547"/>
                    <a:pt x="5050" y="7721"/>
                    <a:pt x="5050" y="5463"/>
                  </a:cubicBezTo>
                  <a:cubicBezTo>
                    <a:pt x="5050" y="3206"/>
                    <a:pt x="6894" y="1379"/>
                    <a:pt x="9151" y="1379"/>
                  </a:cubicBezTo>
                  <a:close/>
                  <a:moveTo>
                    <a:pt x="9151" y="1"/>
                  </a:moveTo>
                  <a:cubicBezTo>
                    <a:pt x="7997" y="1"/>
                    <a:pt x="6825" y="276"/>
                    <a:pt x="5618" y="810"/>
                  </a:cubicBezTo>
                  <a:cubicBezTo>
                    <a:pt x="4688" y="1241"/>
                    <a:pt x="3740" y="1827"/>
                    <a:pt x="2827" y="2585"/>
                  </a:cubicBezTo>
                  <a:cubicBezTo>
                    <a:pt x="1259" y="3843"/>
                    <a:pt x="294" y="5084"/>
                    <a:pt x="259" y="5136"/>
                  </a:cubicBezTo>
                  <a:lnTo>
                    <a:pt x="1" y="5463"/>
                  </a:lnTo>
                  <a:lnTo>
                    <a:pt x="259" y="5791"/>
                  </a:lnTo>
                  <a:cubicBezTo>
                    <a:pt x="294" y="5842"/>
                    <a:pt x="1259" y="7083"/>
                    <a:pt x="2827" y="8341"/>
                  </a:cubicBezTo>
                  <a:cubicBezTo>
                    <a:pt x="3740" y="9082"/>
                    <a:pt x="4688" y="9685"/>
                    <a:pt x="5618" y="10116"/>
                  </a:cubicBezTo>
                  <a:cubicBezTo>
                    <a:pt x="6825" y="10650"/>
                    <a:pt x="7997" y="10926"/>
                    <a:pt x="9151" y="10926"/>
                  </a:cubicBezTo>
                  <a:cubicBezTo>
                    <a:pt x="10289" y="10926"/>
                    <a:pt x="11478" y="10650"/>
                    <a:pt x="12667" y="10116"/>
                  </a:cubicBezTo>
                  <a:cubicBezTo>
                    <a:pt x="13597" y="9685"/>
                    <a:pt x="14545" y="9082"/>
                    <a:pt x="15458" y="8341"/>
                  </a:cubicBezTo>
                  <a:cubicBezTo>
                    <a:pt x="17026" y="7083"/>
                    <a:pt x="17991" y="5842"/>
                    <a:pt x="18026" y="5791"/>
                  </a:cubicBezTo>
                  <a:lnTo>
                    <a:pt x="18284" y="5463"/>
                  </a:lnTo>
                  <a:lnTo>
                    <a:pt x="18026" y="5136"/>
                  </a:lnTo>
                  <a:cubicBezTo>
                    <a:pt x="17991" y="5084"/>
                    <a:pt x="17026" y="3843"/>
                    <a:pt x="15458" y="2585"/>
                  </a:cubicBezTo>
                  <a:cubicBezTo>
                    <a:pt x="14545" y="1827"/>
                    <a:pt x="13597" y="1241"/>
                    <a:pt x="12667" y="810"/>
                  </a:cubicBezTo>
                  <a:cubicBezTo>
                    <a:pt x="11478" y="276"/>
                    <a:pt x="10289" y="1"/>
                    <a:pt x="9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a:t>
            </a:r>
            <a:endParaRPr/>
          </a:p>
        </p:txBody>
      </p:sp>
      <p:sp>
        <p:nvSpPr>
          <p:cNvPr id="601" name="Google Shape;601;p41"/>
          <p:cNvSpPr txBox="1"/>
          <p:nvPr/>
        </p:nvSpPr>
        <p:spPr>
          <a:xfrm>
            <a:off x="3634200" y="105550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602" name="Google Shape;602;p41"/>
          <p:cNvSpPr txBox="1"/>
          <p:nvPr/>
        </p:nvSpPr>
        <p:spPr>
          <a:xfrm>
            <a:off x="3634200" y="142940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It’s the closest planet to the Sun</a:t>
            </a:r>
            <a:endParaRPr sz="2100">
              <a:solidFill>
                <a:schemeClr val="lt1"/>
              </a:solidFill>
              <a:latin typeface="Alata"/>
              <a:ea typeface="Alata"/>
              <a:cs typeface="Alata"/>
              <a:sym typeface="Alata"/>
            </a:endParaRPr>
          </a:p>
        </p:txBody>
      </p:sp>
      <p:sp>
        <p:nvSpPr>
          <p:cNvPr id="603" name="Google Shape;603;p41"/>
          <p:cNvSpPr/>
          <p:nvPr/>
        </p:nvSpPr>
        <p:spPr>
          <a:xfrm>
            <a:off x="2214100" y="16353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txBox="1"/>
          <p:nvPr/>
        </p:nvSpPr>
        <p:spPr>
          <a:xfrm>
            <a:off x="1687600" y="275095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JUPITER</a:t>
            </a:r>
            <a:endParaRPr sz="2000">
              <a:solidFill>
                <a:schemeClr val="lt1"/>
              </a:solidFill>
              <a:latin typeface="Alata"/>
              <a:ea typeface="Alata"/>
              <a:cs typeface="Alata"/>
              <a:sym typeface="Alata"/>
            </a:endParaRPr>
          </a:p>
        </p:txBody>
      </p:sp>
      <p:sp>
        <p:nvSpPr>
          <p:cNvPr id="605" name="Google Shape;605;p41"/>
          <p:cNvSpPr txBox="1"/>
          <p:nvPr/>
        </p:nvSpPr>
        <p:spPr>
          <a:xfrm>
            <a:off x="8340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10%</a:t>
            </a:r>
            <a:endParaRPr sz="2000">
              <a:solidFill>
                <a:schemeClr val="lt1"/>
              </a:solidFill>
              <a:latin typeface="Alata"/>
              <a:ea typeface="Alata"/>
              <a:cs typeface="Alata"/>
              <a:sym typeface="Alata"/>
            </a:endParaRPr>
          </a:p>
        </p:txBody>
      </p:sp>
      <p:sp>
        <p:nvSpPr>
          <p:cNvPr id="606" name="Google Shape;606;p41"/>
          <p:cNvSpPr txBox="1"/>
          <p:nvPr/>
        </p:nvSpPr>
        <p:spPr>
          <a:xfrm>
            <a:off x="7143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sp>
        <p:nvSpPr>
          <p:cNvPr id="607" name="Google Shape;607;p41"/>
          <p:cNvSpPr txBox="1"/>
          <p:nvPr/>
        </p:nvSpPr>
        <p:spPr>
          <a:xfrm>
            <a:off x="27806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25%</a:t>
            </a:r>
            <a:endParaRPr sz="2000">
              <a:solidFill>
                <a:schemeClr val="lt1"/>
              </a:solidFill>
              <a:latin typeface="Alata"/>
              <a:ea typeface="Alata"/>
              <a:cs typeface="Alata"/>
              <a:sym typeface="Alata"/>
            </a:endParaRPr>
          </a:p>
        </p:txBody>
      </p:sp>
      <p:sp>
        <p:nvSpPr>
          <p:cNvPr id="608" name="Google Shape;608;p41"/>
          <p:cNvSpPr txBox="1"/>
          <p:nvPr/>
        </p:nvSpPr>
        <p:spPr>
          <a:xfrm>
            <a:off x="26609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Neptune is far away from Earth</a:t>
            </a:r>
            <a:endParaRPr sz="2100">
              <a:solidFill>
                <a:schemeClr val="lt1"/>
              </a:solidFill>
              <a:latin typeface="Alata"/>
              <a:ea typeface="Alata"/>
              <a:cs typeface="Alata"/>
              <a:sym typeface="Alata"/>
            </a:endParaRPr>
          </a:p>
        </p:txBody>
      </p:sp>
      <p:sp>
        <p:nvSpPr>
          <p:cNvPr id="609" name="Google Shape;609;p41"/>
          <p:cNvSpPr txBox="1"/>
          <p:nvPr/>
        </p:nvSpPr>
        <p:spPr>
          <a:xfrm>
            <a:off x="47272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15%</a:t>
            </a:r>
            <a:endParaRPr sz="2000">
              <a:solidFill>
                <a:schemeClr val="lt1"/>
              </a:solidFill>
              <a:latin typeface="Alata"/>
              <a:ea typeface="Alata"/>
              <a:cs typeface="Alata"/>
              <a:sym typeface="Alata"/>
            </a:endParaRPr>
          </a:p>
        </p:txBody>
      </p:sp>
      <p:sp>
        <p:nvSpPr>
          <p:cNvPr id="610" name="Google Shape;610;p41"/>
          <p:cNvSpPr txBox="1"/>
          <p:nvPr/>
        </p:nvSpPr>
        <p:spPr>
          <a:xfrm>
            <a:off x="46075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611" name="Google Shape;611;p41"/>
          <p:cNvSpPr txBox="1"/>
          <p:nvPr/>
        </p:nvSpPr>
        <p:spPr>
          <a:xfrm>
            <a:off x="6673800" y="3434650"/>
            <a:ext cx="16362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50%</a:t>
            </a:r>
            <a:endParaRPr sz="2000">
              <a:solidFill>
                <a:schemeClr val="lt1"/>
              </a:solidFill>
              <a:latin typeface="Alata"/>
              <a:ea typeface="Alata"/>
              <a:cs typeface="Alata"/>
              <a:sym typeface="Alata"/>
            </a:endParaRPr>
          </a:p>
        </p:txBody>
      </p:sp>
      <p:sp>
        <p:nvSpPr>
          <p:cNvPr id="612" name="Google Shape;612;p41"/>
          <p:cNvSpPr txBox="1"/>
          <p:nvPr/>
        </p:nvSpPr>
        <p:spPr>
          <a:xfrm>
            <a:off x="6554100" y="4028750"/>
            <a:ext cx="18756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is a gas giant and has rings</a:t>
            </a:r>
            <a:endParaRPr sz="2100">
              <a:solidFill>
                <a:schemeClr val="lt1"/>
              </a:solidFill>
              <a:latin typeface="Alata"/>
              <a:ea typeface="Alata"/>
              <a:cs typeface="Alata"/>
              <a:sym typeface="Alata"/>
            </a:endParaRPr>
          </a:p>
        </p:txBody>
      </p:sp>
      <p:sp>
        <p:nvSpPr>
          <p:cNvPr id="613" name="Google Shape;613;p41"/>
          <p:cNvSpPr/>
          <p:nvPr/>
        </p:nvSpPr>
        <p:spPr>
          <a:xfrm>
            <a:off x="6107300" y="1635325"/>
            <a:ext cx="822600" cy="82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txBox="1"/>
          <p:nvPr/>
        </p:nvSpPr>
        <p:spPr>
          <a:xfrm>
            <a:off x="5580800" y="2750950"/>
            <a:ext cx="18756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cxnSp>
        <p:nvCxnSpPr>
          <p:cNvPr id="615" name="Google Shape;615;p41"/>
          <p:cNvCxnSpPr>
            <a:stCxn id="603" idx="4"/>
            <a:endCxn id="604" idx="0"/>
          </p:cNvCxnSpPr>
          <p:nvPr/>
        </p:nvCxnSpPr>
        <p:spPr>
          <a:xfrm>
            <a:off x="2625400" y="2457925"/>
            <a:ext cx="0" cy="29310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41"/>
          <p:cNvCxnSpPr>
            <a:stCxn id="613" idx="4"/>
            <a:endCxn id="614" idx="0"/>
          </p:cNvCxnSpPr>
          <p:nvPr/>
        </p:nvCxnSpPr>
        <p:spPr>
          <a:xfrm>
            <a:off x="6518600" y="2457925"/>
            <a:ext cx="0" cy="29310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41"/>
          <p:cNvCxnSpPr>
            <a:stCxn id="604" idx="2"/>
            <a:endCxn id="605" idx="0"/>
          </p:cNvCxnSpPr>
          <p:nvPr/>
        </p:nvCxnSpPr>
        <p:spPr>
          <a:xfrm rot="5400000">
            <a:off x="19780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18" name="Google Shape;618;p41"/>
          <p:cNvCxnSpPr>
            <a:stCxn id="604" idx="2"/>
            <a:endCxn id="607" idx="0"/>
          </p:cNvCxnSpPr>
          <p:nvPr/>
        </p:nvCxnSpPr>
        <p:spPr>
          <a:xfrm rot="-5400000" flipH="1">
            <a:off x="29512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19" name="Google Shape;619;p41"/>
          <p:cNvCxnSpPr>
            <a:stCxn id="614" idx="2"/>
            <a:endCxn id="609" idx="0"/>
          </p:cNvCxnSpPr>
          <p:nvPr/>
        </p:nvCxnSpPr>
        <p:spPr>
          <a:xfrm rot="5400000">
            <a:off x="58712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20" name="Google Shape;620;p41"/>
          <p:cNvCxnSpPr>
            <a:stCxn id="614" idx="2"/>
            <a:endCxn id="611" idx="0"/>
          </p:cNvCxnSpPr>
          <p:nvPr/>
        </p:nvCxnSpPr>
        <p:spPr>
          <a:xfrm rot="-5400000" flipH="1">
            <a:off x="6844400" y="2787250"/>
            <a:ext cx="321600" cy="9732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621" name="Google Shape;621;p41"/>
          <p:cNvCxnSpPr>
            <a:stCxn id="603" idx="6"/>
            <a:endCxn id="601" idx="1"/>
          </p:cNvCxnSpPr>
          <p:nvPr/>
        </p:nvCxnSpPr>
        <p:spPr>
          <a:xfrm rot="10800000" flipH="1">
            <a:off x="3036700" y="1236625"/>
            <a:ext cx="597600" cy="810000"/>
          </a:xfrm>
          <a:prstGeom prst="bentConnector3">
            <a:avLst>
              <a:gd name="adj1" fmla="val 49992"/>
            </a:avLst>
          </a:prstGeom>
          <a:noFill/>
          <a:ln w="9525" cap="flat" cmpd="sng">
            <a:solidFill>
              <a:schemeClr val="lt1"/>
            </a:solidFill>
            <a:prstDash val="solid"/>
            <a:round/>
            <a:headEnd type="none" w="med" len="med"/>
            <a:tailEnd type="none" w="med" len="med"/>
          </a:ln>
        </p:spPr>
      </p:cxnSp>
      <p:cxnSp>
        <p:nvCxnSpPr>
          <p:cNvPr id="622" name="Google Shape;622;p41"/>
          <p:cNvCxnSpPr>
            <a:stCxn id="613" idx="2"/>
            <a:endCxn id="601" idx="3"/>
          </p:cNvCxnSpPr>
          <p:nvPr/>
        </p:nvCxnSpPr>
        <p:spPr>
          <a:xfrm rot="10800000">
            <a:off x="5509700" y="1236625"/>
            <a:ext cx="597600" cy="810000"/>
          </a:xfrm>
          <a:prstGeom prst="bentConnector3">
            <a:avLst>
              <a:gd name="adj1" fmla="val 49992"/>
            </a:avLst>
          </a:prstGeom>
          <a:noFill/>
          <a:ln w="9525" cap="flat" cmpd="sng">
            <a:solidFill>
              <a:schemeClr val="lt1"/>
            </a:solidFill>
            <a:prstDash val="solid"/>
            <a:round/>
            <a:headEnd type="none" w="med" len="med"/>
            <a:tailEnd type="none" w="med" len="med"/>
          </a:ln>
        </p:spPr>
      </p:cxnSp>
      <p:grpSp>
        <p:nvGrpSpPr>
          <p:cNvPr id="623" name="Google Shape;623;p41"/>
          <p:cNvGrpSpPr/>
          <p:nvPr/>
        </p:nvGrpSpPr>
        <p:grpSpPr>
          <a:xfrm>
            <a:off x="6402050" y="1818063"/>
            <a:ext cx="233100" cy="457125"/>
            <a:chOff x="4798150" y="3246425"/>
            <a:chExt cx="233100" cy="457125"/>
          </a:xfrm>
        </p:grpSpPr>
        <p:sp>
          <p:nvSpPr>
            <p:cNvPr id="624" name="Google Shape;624;p41"/>
            <p:cNvSpPr/>
            <p:nvPr/>
          </p:nvSpPr>
          <p:spPr>
            <a:xfrm>
              <a:off x="4798150" y="3246425"/>
              <a:ext cx="233100" cy="457125"/>
            </a:xfrm>
            <a:custGeom>
              <a:avLst/>
              <a:gdLst/>
              <a:ahLst/>
              <a:cxnLst/>
              <a:rect l="l" t="t" r="r" b="b"/>
              <a:pathLst>
                <a:path w="9324" h="18285" extrusionOk="0">
                  <a:moveTo>
                    <a:pt x="5188" y="2740"/>
                  </a:moveTo>
                  <a:lnTo>
                    <a:pt x="5188" y="3809"/>
                  </a:lnTo>
                  <a:lnTo>
                    <a:pt x="4119" y="3809"/>
                  </a:lnTo>
                  <a:lnTo>
                    <a:pt x="4119" y="2740"/>
                  </a:lnTo>
                  <a:close/>
                  <a:moveTo>
                    <a:pt x="4688" y="5360"/>
                  </a:moveTo>
                  <a:cubicBezTo>
                    <a:pt x="4947" y="5360"/>
                    <a:pt x="5188" y="5394"/>
                    <a:pt x="5412" y="5498"/>
                  </a:cubicBezTo>
                  <a:cubicBezTo>
                    <a:pt x="5653" y="5601"/>
                    <a:pt x="5860" y="5722"/>
                    <a:pt x="6032" y="5894"/>
                  </a:cubicBezTo>
                  <a:cubicBezTo>
                    <a:pt x="6205" y="6066"/>
                    <a:pt x="6342" y="6273"/>
                    <a:pt x="6463" y="6514"/>
                  </a:cubicBezTo>
                  <a:cubicBezTo>
                    <a:pt x="6566" y="6756"/>
                    <a:pt x="6618" y="7014"/>
                    <a:pt x="6618" y="7290"/>
                  </a:cubicBezTo>
                  <a:cubicBezTo>
                    <a:pt x="6618" y="7583"/>
                    <a:pt x="6566" y="7858"/>
                    <a:pt x="6446" y="8082"/>
                  </a:cubicBezTo>
                  <a:cubicBezTo>
                    <a:pt x="6342" y="8324"/>
                    <a:pt x="6205" y="8530"/>
                    <a:pt x="6015" y="8686"/>
                  </a:cubicBezTo>
                  <a:cubicBezTo>
                    <a:pt x="5843" y="8858"/>
                    <a:pt x="5636" y="8996"/>
                    <a:pt x="5395" y="9082"/>
                  </a:cubicBezTo>
                  <a:cubicBezTo>
                    <a:pt x="5153" y="9185"/>
                    <a:pt x="4929" y="9220"/>
                    <a:pt x="4671" y="9220"/>
                  </a:cubicBezTo>
                  <a:cubicBezTo>
                    <a:pt x="4430" y="9220"/>
                    <a:pt x="4188" y="9185"/>
                    <a:pt x="3947" y="9082"/>
                  </a:cubicBezTo>
                  <a:cubicBezTo>
                    <a:pt x="3723" y="8979"/>
                    <a:pt x="3516" y="8841"/>
                    <a:pt x="3327" y="8668"/>
                  </a:cubicBezTo>
                  <a:cubicBezTo>
                    <a:pt x="3154" y="8496"/>
                    <a:pt x="3017" y="8289"/>
                    <a:pt x="2913" y="8065"/>
                  </a:cubicBezTo>
                  <a:cubicBezTo>
                    <a:pt x="2810" y="7824"/>
                    <a:pt x="2758" y="7565"/>
                    <a:pt x="2758" y="7272"/>
                  </a:cubicBezTo>
                  <a:cubicBezTo>
                    <a:pt x="2758" y="6980"/>
                    <a:pt x="2810" y="6721"/>
                    <a:pt x="2913" y="6480"/>
                  </a:cubicBezTo>
                  <a:cubicBezTo>
                    <a:pt x="3034" y="6256"/>
                    <a:pt x="3172" y="6049"/>
                    <a:pt x="3361" y="5877"/>
                  </a:cubicBezTo>
                  <a:cubicBezTo>
                    <a:pt x="3534" y="5704"/>
                    <a:pt x="3740" y="5584"/>
                    <a:pt x="3982" y="5480"/>
                  </a:cubicBezTo>
                  <a:cubicBezTo>
                    <a:pt x="4206" y="5394"/>
                    <a:pt x="4447" y="5360"/>
                    <a:pt x="4688" y="5360"/>
                  </a:cubicBezTo>
                  <a:close/>
                  <a:moveTo>
                    <a:pt x="6584" y="9444"/>
                  </a:moveTo>
                  <a:lnTo>
                    <a:pt x="6584" y="12167"/>
                  </a:lnTo>
                  <a:lnTo>
                    <a:pt x="2775" y="12167"/>
                  </a:lnTo>
                  <a:lnTo>
                    <a:pt x="2775" y="9495"/>
                  </a:lnTo>
                  <a:lnTo>
                    <a:pt x="3689" y="9495"/>
                  </a:lnTo>
                  <a:lnTo>
                    <a:pt x="3689" y="11115"/>
                  </a:lnTo>
                  <a:lnTo>
                    <a:pt x="4223" y="11115"/>
                  </a:lnTo>
                  <a:lnTo>
                    <a:pt x="4223" y="9737"/>
                  </a:lnTo>
                  <a:lnTo>
                    <a:pt x="5067" y="9737"/>
                  </a:lnTo>
                  <a:lnTo>
                    <a:pt x="5067" y="11115"/>
                  </a:lnTo>
                  <a:lnTo>
                    <a:pt x="5670" y="11115"/>
                  </a:lnTo>
                  <a:lnTo>
                    <a:pt x="5670" y="9444"/>
                  </a:lnTo>
                  <a:close/>
                  <a:moveTo>
                    <a:pt x="5429" y="12632"/>
                  </a:moveTo>
                  <a:cubicBezTo>
                    <a:pt x="5653" y="12632"/>
                    <a:pt x="5843" y="12666"/>
                    <a:pt x="5998" y="12752"/>
                  </a:cubicBezTo>
                  <a:cubicBezTo>
                    <a:pt x="6153" y="12839"/>
                    <a:pt x="6274" y="12942"/>
                    <a:pt x="6377" y="13080"/>
                  </a:cubicBezTo>
                  <a:cubicBezTo>
                    <a:pt x="6463" y="13218"/>
                    <a:pt x="6532" y="13373"/>
                    <a:pt x="6566" y="13545"/>
                  </a:cubicBezTo>
                  <a:cubicBezTo>
                    <a:pt x="6618" y="13735"/>
                    <a:pt x="6635" y="13907"/>
                    <a:pt x="6635" y="14079"/>
                  </a:cubicBezTo>
                  <a:cubicBezTo>
                    <a:pt x="6635" y="14217"/>
                    <a:pt x="6618" y="14355"/>
                    <a:pt x="6601" y="14510"/>
                  </a:cubicBezTo>
                  <a:cubicBezTo>
                    <a:pt x="6584" y="14648"/>
                    <a:pt x="6549" y="14803"/>
                    <a:pt x="6515" y="14941"/>
                  </a:cubicBezTo>
                  <a:cubicBezTo>
                    <a:pt x="6480" y="15096"/>
                    <a:pt x="6429" y="15234"/>
                    <a:pt x="6377" y="15372"/>
                  </a:cubicBezTo>
                  <a:cubicBezTo>
                    <a:pt x="6325" y="15492"/>
                    <a:pt x="6256" y="15630"/>
                    <a:pt x="6187" y="15734"/>
                  </a:cubicBezTo>
                  <a:lnTo>
                    <a:pt x="5274" y="15286"/>
                  </a:lnTo>
                  <a:cubicBezTo>
                    <a:pt x="5343" y="15165"/>
                    <a:pt x="5412" y="15027"/>
                    <a:pt x="5481" y="14889"/>
                  </a:cubicBezTo>
                  <a:cubicBezTo>
                    <a:pt x="5533" y="14786"/>
                    <a:pt x="5584" y="14648"/>
                    <a:pt x="5619" y="14510"/>
                  </a:cubicBezTo>
                  <a:cubicBezTo>
                    <a:pt x="5670" y="14355"/>
                    <a:pt x="5688" y="14217"/>
                    <a:pt x="5688" y="14062"/>
                  </a:cubicBezTo>
                  <a:cubicBezTo>
                    <a:pt x="5688" y="13941"/>
                    <a:pt x="5670" y="13873"/>
                    <a:pt x="5636" y="13821"/>
                  </a:cubicBezTo>
                  <a:cubicBezTo>
                    <a:pt x="5619" y="13769"/>
                    <a:pt x="5567" y="13752"/>
                    <a:pt x="5515" y="13752"/>
                  </a:cubicBezTo>
                  <a:cubicBezTo>
                    <a:pt x="5464" y="13752"/>
                    <a:pt x="5429" y="13769"/>
                    <a:pt x="5395" y="13821"/>
                  </a:cubicBezTo>
                  <a:cubicBezTo>
                    <a:pt x="5343" y="13873"/>
                    <a:pt x="5308" y="13924"/>
                    <a:pt x="5291" y="14010"/>
                  </a:cubicBezTo>
                  <a:cubicBezTo>
                    <a:pt x="5257" y="14079"/>
                    <a:pt x="5222" y="14183"/>
                    <a:pt x="5205" y="14286"/>
                  </a:cubicBezTo>
                  <a:cubicBezTo>
                    <a:pt x="5171" y="14389"/>
                    <a:pt x="5136" y="14493"/>
                    <a:pt x="5102" y="14596"/>
                  </a:cubicBezTo>
                  <a:cubicBezTo>
                    <a:pt x="5050" y="14769"/>
                    <a:pt x="4981" y="14924"/>
                    <a:pt x="4912" y="15044"/>
                  </a:cubicBezTo>
                  <a:cubicBezTo>
                    <a:pt x="4843" y="15165"/>
                    <a:pt x="4774" y="15268"/>
                    <a:pt x="4688" y="15337"/>
                  </a:cubicBezTo>
                  <a:cubicBezTo>
                    <a:pt x="4602" y="15423"/>
                    <a:pt x="4516" y="15475"/>
                    <a:pt x="4395" y="15510"/>
                  </a:cubicBezTo>
                  <a:cubicBezTo>
                    <a:pt x="4292" y="15544"/>
                    <a:pt x="4171" y="15579"/>
                    <a:pt x="4033" y="15579"/>
                  </a:cubicBezTo>
                  <a:cubicBezTo>
                    <a:pt x="3826" y="15579"/>
                    <a:pt x="3637" y="15527"/>
                    <a:pt x="3465" y="15458"/>
                  </a:cubicBezTo>
                  <a:cubicBezTo>
                    <a:pt x="3310" y="15372"/>
                    <a:pt x="3172" y="15268"/>
                    <a:pt x="3068" y="15148"/>
                  </a:cubicBezTo>
                  <a:cubicBezTo>
                    <a:pt x="2965" y="15010"/>
                    <a:pt x="2879" y="14855"/>
                    <a:pt x="2827" y="14682"/>
                  </a:cubicBezTo>
                  <a:cubicBezTo>
                    <a:pt x="2775" y="14510"/>
                    <a:pt x="2741" y="14338"/>
                    <a:pt x="2741" y="14148"/>
                  </a:cubicBezTo>
                  <a:cubicBezTo>
                    <a:pt x="2741" y="14010"/>
                    <a:pt x="2758" y="13873"/>
                    <a:pt x="2775" y="13735"/>
                  </a:cubicBezTo>
                  <a:cubicBezTo>
                    <a:pt x="2810" y="13614"/>
                    <a:pt x="2844" y="13476"/>
                    <a:pt x="2879" y="13356"/>
                  </a:cubicBezTo>
                  <a:cubicBezTo>
                    <a:pt x="2930" y="13235"/>
                    <a:pt x="2965" y="13114"/>
                    <a:pt x="3017" y="13011"/>
                  </a:cubicBezTo>
                  <a:cubicBezTo>
                    <a:pt x="3068" y="12908"/>
                    <a:pt x="3103" y="12804"/>
                    <a:pt x="3154" y="12718"/>
                  </a:cubicBezTo>
                  <a:lnTo>
                    <a:pt x="4016" y="13166"/>
                  </a:lnTo>
                  <a:cubicBezTo>
                    <a:pt x="3947" y="13269"/>
                    <a:pt x="3895" y="13390"/>
                    <a:pt x="3844" y="13511"/>
                  </a:cubicBezTo>
                  <a:cubicBezTo>
                    <a:pt x="3809" y="13597"/>
                    <a:pt x="3758" y="13700"/>
                    <a:pt x="3723" y="13821"/>
                  </a:cubicBezTo>
                  <a:cubicBezTo>
                    <a:pt x="3689" y="13941"/>
                    <a:pt x="3671" y="14062"/>
                    <a:pt x="3671" y="14183"/>
                  </a:cubicBezTo>
                  <a:cubicBezTo>
                    <a:pt x="3671" y="14269"/>
                    <a:pt x="3689" y="14355"/>
                    <a:pt x="3706" y="14407"/>
                  </a:cubicBezTo>
                  <a:cubicBezTo>
                    <a:pt x="3740" y="14458"/>
                    <a:pt x="3792" y="14493"/>
                    <a:pt x="3861" y="14493"/>
                  </a:cubicBezTo>
                  <a:cubicBezTo>
                    <a:pt x="3913" y="14493"/>
                    <a:pt x="3947" y="14476"/>
                    <a:pt x="3982" y="14441"/>
                  </a:cubicBezTo>
                  <a:cubicBezTo>
                    <a:pt x="4016" y="14407"/>
                    <a:pt x="4051" y="14355"/>
                    <a:pt x="4068" y="14303"/>
                  </a:cubicBezTo>
                  <a:cubicBezTo>
                    <a:pt x="4102" y="14234"/>
                    <a:pt x="4119" y="14165"/>
                    <a:pt x="4154" y="14079"/>
                  </a:cubicBezTo>
                  <a:cubicBezTo>
                    <a:pt x="4171" y="13993"/>
                    <a:pt x="4206" y="13890"/>
                    <a:pt x="4240" y="13769"/>
                  </a:cubicBezTo>
                  <a:cubicBezTo>
                    <a:pt x="4292" y="13597"/>
                    <a:pt x="4361" y="13442"/>
                    <a:pt x="4412" y="13304"/>
                  </a:cubicBezTo>
                  <a:cubicBezTo>
                    <a:pt x="4481" y="13166"/>
                    <a:pt x="4550" y="13045"/>
                    <a:pt x="4636" y="12942"/>
                  </a:cubicBezTo>
                  <a:cubicBezTo>
                    <a:pt x="4740" y="12839"/>
                    <a:pt x="4843" y="12752"/>
                    <a:pt x="4964" y="12701"/>
                  </a:cubicBezTo>
                  <a:cubicBezTo>
                    <a:pt x="5084" y="12649"/>
                    <a:pt x="5240" y="12632"/>
                    <a:pt x="5429" y="12632"/>
                  </a:cubicBezTo>
                  <a:close/>
                  <a:moveTo>
                    <a:pt x="4654" y="0"/>
                  </a:moveTo>
                  <a:lnTo>
                    <a:pt x="1" y="4136"/>
                  </a:lnTo>
                  <a:lnTo>
                    <a:pt x="1" y="18284"/>
                  </a:lnTo>
                  <a:lnTo>
                    <a:pt x="9324" y="18284"/>
                  </a:lnTo>
                  <a:lnTo>
                    <a:pt x="9324" y="4136"/>
                  </a:lnTo>
                  <a:lnTo>
                    <a:pt x="46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4890350" y="3406675"/>
              <a:ext cx="50000" cy="43975"/>
            </a:xfrm>
            <a:custGeom>
              <a:avLst/>
              <a:gdLst/>
              <a:ahLst/>
              <a:cxnLst/>
              <a:rect l="l" t="t" r="r" b="b"/>
              <a:pathLst>
                <a:path w="2000" h="1759" extrusionOk="0">
                  <a:moveTo>
                    <a:pt x="983" y="1"/>
                  </a:moveTo>
                  <a:cubicBezTo>
                    <a:pt x="862" y="1"/>
                    <a:pt x="724" y="18"/>
                    <a:pt x="621" y="53"/>
                  </a:cubicBezTo>
                  <a:cubicBezTo>
                    <a:pt x="500" y="87"/>
                    <a:pt x="380" y="156"/>
                    <a:pt x="294" y="225"/>
                  </a:cubicBezTo>
                  <a:cubicBezTo>
                    <a:pt x="207" y="294"/>
                    <a:pt x="138" y="380"/>
                    <a:pt x="70" y="501"/>
                  </a:cubicBezTo>
                  <a:cubicBezTo>
                    <a:pt x="18" y="604"/>
                    <a:pt x="1" y="742"/>
                    <a:pt x="1" y="880"/>
                  </a:cubicBezTo>
                  <a:cubicBezTo>
                    <a:pt x="1" y="1035"/>
                    <a:pt x="18" y="1155"/>
                    <a:pt x="87" y="1276"/>
                  </a:cubicBezTo>
                  <a:cubicBezTo>
                    <a:pt x="138" y="1379"/>
                    <a:pt x="207" y="1466"/>
                    <a:pt x="311" y="1535"/>
                  </a:cubicBezTo>
                  <a:cubicBezTo>
                    <a:pt x="397" y="1621"/>
                    <a:pt x="518" y="1672"/>
                    <a:pt x="621" y="1707"/>
                  </a:cubicBezTo>
                  <a:cubicBezTo>
                    <a:pt x="742" y="1741"/>
                    <a:pt x="879" y="1759"/>
                    <a:pt x="1000" y="1759"/>
                  </a:cubicBezTo>
                  <a:cubicBezTo>
                    <a:pt x="1121" y="1759"/>
                    <a:pt x="1259" y="1741"/>
                    <a:pt x="1379" y="1690"/>
                  </a:cubicBezTo>
                  <a:cubicBezTo>
                    <a:pt x="1483" y="1655"/>
                    <a:pt x="1603" y="1603"/>
                    <a:pt x="1689" y="1535"/>
                  </a:cubicBezTo>
                  <a:cubicBezTo>
                    <a:pt x="1776" y="1466"/>
                    <a:pt x="1862" y="1379"/>
                    <a:pt x="1913" y="1259"/>
                  </a:cubicBezTo>
                  <a:cubicBezTo>
                    <a:pt x="1965" y="1155"/>
                    <a:pt x="2000" y="1018"/>
                    <a:pt x="2000" y="880"/>
                  </a:cubicBezTo>
                  <a:cubicBezTo>
                    <a:pt x="2000" y="725"/>
                    <a:pt x="1965" y="587"/>
                    <a:pt x="1913" y="483"/>
                  </a:cubicBezTo>
                  <a:cubicBezTo>
                    <a:pt x="1862" y="380"/>
                    <a:pt x="1776" y="277"/>
                    <a:pt x="1689" y="208"/>
                  </a:cubicBezTo>
                  <a:cubicBezTo>
                    <a:pt x="1586" y="139"/>
                    <a:pt x="1483" y="87"/>
                    <a:pt x="1362" y="53"/>
                  </a:cubicBezTo>
                  <a:cubicBezTo>
                    <a:pt x="1241" y="18"/>
                    <a:pt x="1104"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1"/>
          <p:cNvGrpSpPr/>
          <p:nvPr/>
        </p:nvGrpSpPr>
        <p:grpSpPr>
          <a:xfrm>
            <a:off x="2396838" y="1818063"/>
            <a:ext cx="457125" cy="457125"/>
            <a:chOff x="1945300" y="1988450"/>
            <a:chExt cx="457125" cy="457125"/>
          </a:xfrm>
        </p:grpSpPr>
        <p:sp>
          <p:nvSpPr>
            <p:cNvPr id="627" name="Google Shape;627;p41"/>
            <p:cNvSpPr/>
            <p:nvPr/>
          </p:nvSpPr>
          <p:spPr>
            <a:xfrm>
              <a:off x="1945300" y="1988450"/>
              <a:ext cx="457125" cy="96525"/>
            </a:xfrm>
            <a:custGeom>
              <a:avLst/>
              <a:gdLst/>
              <a:ahLst/>
              <a:cxnLst/>
              <a:rect l="l" t="t" r="r" b="b"/>
              <a:pathLst>
                <a:path w="18285" h="3861" extrusionOk="0">
                  <a:moveTo>
                    <a:pt x="12460" y="1431"/>
                  </a:moveTo>
                  <a:lnTo>
                    <a:pt x="12460" y="2517"/>
                  </a:lnTo>
                  <a:lnTo>
                    <a:pt x="11374" y="2517"/>
                  </a:lnTo>
                  <a:lnTo>
                    <a:pt x="11374" y="1431"/>
                  </a:lnTo>
                  <a:close/>
                  <a:moveTo>
                    <a:pt x="14373" y="1431"/>
                  </a:moveTo>
                  <a:lnTo>
                    <a:pt x="14373" y="2517"/>
                  </a:lnTo>
                  <a:lnTo>
                    <a:pt x="13287" y="2517"/>
                  </a:lnTo>
                  <a:lnTo>
                    <a:pt x="13287" y="1431"/>
                  </a:lnTo>
                  <a:close/>
                  <a:moveTo>
                    <a:pt x="16286" y="1431"/>
                  </a:moveTo>
                  <a:lnTo>
                    <a:pt x="16286" y="2517"/>
                  </a:lnTo>
                  <a:lnTo>
                    <a:pt x="15200" y="2517"/>
                  </a:lnTo>
                  <a:lnTo>
                    <a:pt x="15200" y="1431"/>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945300" y="2111675"/>
              <a:ext cx="457125" cy="333900"/>
            </a:xfrm>
            <a:custGeom>
              <a:avLst/>
              <a:gdLst/>
              <a:ahLst/>
              <a:cxnLst/>
              <a:rect l="l" t="t" r="r" b="b"/>
              <a:pathLst>
                <a:path w="18285" h="13356" extrusionOk="0">
                  <a:moveTo>
                    <a:pt x="6946" y="3016"/>
                  </a:moveTo>
                  <a:lnTo>
                    <a:pt x="7704" y="3791"/>
                  </a:lnTo>
                  <a:lnTo>
                    <a:pt x="5395" y="6083"/>
                  </a:lnTo>
                  <a:lnTo>
                    <a:pt x="7704" y="8410"/>
                  </a:lnTo>
                  <a:lnTo>
                    <a:pt x="6946" y="9151"/>
                  </a:lnTo>
                  <a:lnTo>
                    <a:pt x="3878" y="6066"/>
                  </a:lnTo>
                  <a:lnTo>
                    <a:pt x="6946" y="3016"/>
                  </a:lnTo>
                  <a:close/>
                  <a:moveTo>
                    <a:pt x="11340" y="3016"/>
                  </a:moveTo>
                  <a:lnTo>
                    <a:pt x="14407" y="6066"/>
                  </a:lnTo>
                  <a:lnTo>
                    <a:pt x="11340" y="9151"/>
                  </a:lnTo>
                  <a:lnTo>
                    <a:pt x="10582" y="8410"/>
                  </a:lnTo>
                  <a:lnTo>
                    <a:pt x="12891" y="6083"/>
                  </a:lnTo>
                  <a:lnTo>
                    <a:pt x="10582" y="3791"/>
                  </a:lnTo>
                  <a:lnTo>
                    <a:pt x="11340" y="3016"/>
                  </a:lnTo>
                  <a:close/>
                  <a:moveTo>
                    <a:pt x="1" y="0"/>
                  </a:moveTo>
                  <a:lnTo>
                    <a:pt x="1"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SEGMENTATION</a:t>
            </a:r>
            <a:endParaRPr/>
          </a:p>
        </p:txBody>
      </p:sp>
      <p:pic>
        <p:nvPicPr>
          <p:cNvPr id="789" name="Google Shape;789;p44" title="Gráfico">
            <a:hlinkClick r:id="rId4"/>
          </p:cNvPr>
          <p:cNvPicPr preferRelativeResize="0"/>
          <p:nvPr/>
        </p:nvPicPr>
        <p:blipFill>
          <a:blip r:embed="rId5">
            <a:alphaModFix/>
          </a:blip>
          <a:stretch>
            <a:fillRect/>
          </a:stretch>
        </p:blipFill>
        <p:spPr>
          <a:xfrm>
            <a:off x="871022" y="1038651"/>
            <a:ext cx="2686552" cy="2747526"/>
          </a:xfrm>
          <a:prstGeom prst="rect">
            <a:avLst/>
          </a:prstGeom>
          <a:noFill/>
          <a:ln>
            <a:noFill/>
          </a:ln>
        </p:spPr>
      </p:pic>
      <p:sp>
        <p:nvSpPr>
          <p:cNvPr id="790" name="Google Shape;790;p44"/>
          <p:cNvSpPr txBox="1"/>
          <p:nvPr/>
        </p:nvSpPr>
        <p:spPr>
          <a:xfrm>
            <a:off x="3837850" y="1055500"/>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791" name="Google Shape;791;p44"/>
          <p:cNvSpPr txBox="1"/>
          <p:nvPr/>
        </p:nvSpPr>
        <p:spPr>
          <a:xfrm>
            <a:off x="3837850" y="1429402"/>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792" name="Google Shape;792;p44"/>
          <p:cNvSpPr/>
          <p:nvPr/>
        </p:nvSpPr>
        <p:spPr>
          <a:xfrm>
            <a:off x="7601100" y="962900"/>
            <a:ext cx="828600" cy="828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28%</a:t>
            </a:r>
            <a:endParaRPr>
              <a:solidFill>
                <a:schemeClr val="lt1"/>
              </a:solidFill>
              <a:latin typeface="Alata"/>
              <a:ea typeface="Alata"/>
              <a:cs typeface="Alata"/>
              <a:sym typeface="Alata"/>
            </a:endParaRPr>
          </a:p>
        </p:txBody>
      </p:sp>
      <p:sp>
        <p:nvSpPr>
          <p:cNvPr id="793" name="Google Shape;793;p44"/>
          <p:cNvSpPr txBox="1"/>
          <p:nvPr/>
        </p:nvSpPr>
        <p:spPr>
          <a:xfrm>
            <a:off x="3837850" y="1993149"/>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sp>
        <p:nvSpPr>
          <p:cNvPr id="794" name="Google Shape;794;p44"/>
          <p:cNvSpPr txBox="1"/>
          <p:nvPr/>
        </p:nvSpPr>
        <p:spPr>
          <a:xfrm>
            <a:off x="3837850" y="2367052"/>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sz="2100">
              <a:solidFill>
                <a:schemeClr val="lt1"/>
              </a:solidFill>
              <a:latin typeface="Alata"/>
              <a:ea typeface="Alata"/>
              <a:cs typeface="Alata"/>
              <a:sym typeface="Alata"/>
            </a:endParaRPr>
          </a:p>
        </p:txBody>
      </p:sp>
      <p:sp>
        <p:nvSpPr>
          <p:cNvPr id="795" name="Google Shape;795;p44"/>
          <p:cNvSpPr/>
          <p:nvPr/>
        </p:nvSpPr>
        <p:spPr>
          <a:xfrm>
            <a:off x="7601100" y="1900550"/>
            <a:ext cx="828600" cy="828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lata"/>
                <a:ea typeface="Alata"/>
                <a:cs typeface="Alata"/>
                <a:sym typeface="Alata"/>
              </a:rPr>
              <a:t>14%</a:t>
            </a:r>
            <a:endParaRPr>
              <a:solidFill>
                <a:schemeClr val="dk1"/>
              </a:solidFill>
              <a:latin typeface="Alata"/>
              <a:ea typeface="Alata"/>
              <a:cs typeface="Alata"/>
              <a:sym typeface="Alata"/>
            </a:endParaRPr>
          </a:p>
        </p:txBody>
      </p:sp>
      <p:sp>
        <p:nvSpPr>
          <p:cNvPr id="796" name="Google Shape;796;p44"/>
          <p:cNvSpPr txBox="1"/>
          <p:nvPr/>
        </p:nvSpPr>
        <p:spPr>
          <a:xfrm>
            <a:off x="3837850" y="2930799"/>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MARS</a:t>
            </a:r>
            <a:endParaRPr sz="2000">
              <a:solidFill>
                <a:schemeClr val="lt1"/>
              </a:solidFill>
              <a:latin typeface="Alata"/>
              <a:ea typeface="Alata"/>
              <a:cs typeface="Alata"/>
              <a:sym typeface="Alata"/>
            </a:endParaRPr>
          </a:p>
        </p:txBody>
      </p:sp>
      <p:sp>
        <p:nvSpPr>
          <p:cNvPr id="797" name="Google Shape;797;p44"/>
          <p:cNvSpPr txBox="1"/>
          <p:nvPr/>
        </p:nvSpPr>
        <p:spPr>
          <a:xfrm>
            <a:off x="3837850" y="3304701"/>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Mars is actually a very cold place</a:t>
            </a:r>
            <a:endParaRPr sz="2100">
              <a:solidFill>
                <a:schemeClr val="lt1"/>
              </a:solidFill>
              <a:latin typeface="Alata"/>
              <a:ea typeface="Alata"/>
              <a:cs typeface="Alata"/>
              <a:sym typeface="Alata"/>
            </a:endParaRPr>
          </a:p>
        </p:txBody>
      </p:sp>
      <p:sp>
        <p:nvSpPr>
          <p:cNvPr id="798" name="Google Shape;798;p44"/>
          <p:cNvSpPr/>
          <p:nvPr/>
        </p:nvSpPr>
        <p:spPr>
          <a:xfrm>
            <a:off x="7601100" y="2838200"/>
            <a:ext cx="828600" cy="82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3%</a:t>
            </a:r>
            <a:endParaRPr>
              <a:solidFill>
                <a:schemeClr val="lt1"/>
              </a:solidFill>
              <a:latin typeface="Alata"/>
              <a:ea typeface="Alata"/>
              <a:cs typeface="Alata"/>
              <a:sym typeface="Alata"/>
            </a:endParaRPr>
          </a:p>
        </p:txBody>
      </p:sp>
      <p:sp>
        <p:nvSpPr>
          <p:cNvPr id="799" name="Google Shape;799;p44"/>
          <p:cNvSpPr txBox="1"/>
          <p:nvPr/>
        </p:nvSpPr>
        <p:spPr>
          <a:xfrm>
            <a:off x="3837850" y="3868448"/>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SATURN</a:t>
            </a:r>
            <a:endParaRPr sz="2000">
              <a:solidFill>
                <a:schemeClr val="lt1"/>
              </a:solidFill>
              <a:latin typeface="Alata"/>
              <a:ea typeface="Alata"/>
              <a:cs typeface="Alata"/>
              <a:sym typeface="Alata"/>
            </a:endParaRPr>
          </a:p>
        </p:txBody>
      </p:sp>
      <p:sp>
        <p:nvSpPr>
          <p:cNvPr id="800" name="Google Shape;800;p44"/>
          <p:cNvSpPr txBox="1"/>
          <p:nvPr/>
        </p:nvSpPr>
        <p:spPr>
          <a:xfrm>
            <a:off x="3837850" y="4242350"/>
            <a:ext cx="36681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It’s composed of hydrogen and helium</a:t>
            </a:r>
            <a:endParaRPr sz="2100">
              <a:solidFill>
                <a:schemeClr val="lt1"/>
              </a:solidFill>
              <a:latin typeface="Alata"/>
              <a:ea typeface="Alata"/>
              <a:cs typeface="Alata"/>
              <a:sym typeface="Alata"/>
            </a:endParaRPr>
          </a:p>
        </p:txBody>
      </p:sp>
      <p:sp>
        <p:nvSpPr>
          <p:cNvPr id="801" name="Google Shape;801;p44"/>
          <p:cNvSpPr/>
          <p:nvPr/>
        </p:nvSpPr>
        <p:spPr>
          <a:xfrm>
            <a:off x="7601100" y="3775850"/>
            <a:ext cx="828600" cy="828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53%</a:t>
            </a:r>
            <a:endParaRPr>
              <a:solidFill>
                <a:schemeClr val="lt1"/>
              </a:solidFill>
              <a:latin typeface="Alata"/>
              <a:ea typeface="Alata"/>
              <a:cs typeface="Alata"/>
              <a:sym typeface="Alata"/>
            </a:endParaRPr>
          </a:p>
        </p:txBody>
      </p:sp>
      <p:sp>
        <p:nvSpPr>
          <p:cNvPr id="802" name="Google Shape;802;p44"/>
          <p:cNvSpPr txBox="1"/>
          <p:nvPr/>
        </p:nvSpPr>
        <p:spPr>
          <a:xfrm>
            <a:off x="714300" y="3946060"/>
            <a:ext cx="3000000" cy="6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Lexend Deca Light"/>
                <a:ea typeface="Lexend Deca Light"/>
                <a:cs typeface="Lexend Deca Light"/>
                <a:sym typeface="Lexend Deca Light"/>
              </a:rPr>
              <a:t>Follow the link in the graph to modify its data and then paste the new one here. </a:t>
            </a:r>
            <a:r>
              <a:rPr lang="en" sz="1100">
                <a:solidFill>
                  <a:schemeClr val="lt1"/>
                </a:solidFill>
                <a:uFill>
                  <a:noFill/>
                </a:uFill>
                <a:latin typeface="Lexend Deca Light"/>
                <a:ea typeface="Lexend Deca Light"/>
                <a:cs typeface="Lexend Deca Light"/>
                <a:sym typeface="Lexend Deca Light"/>
                <a:hlinkClick r:id="rId6">
                  <a:extLst>
                    <a:ext uri="{A12FA001-AC4F-418D-AE19-62706E023703}">
                      <ahyp:hlinkClr xmlns:ahyp="http://schemas.microsoft.com/office/drawing/2018/hyperlinkcolor" val="tx"/>
                    </a:ext>
                  </a:extLst>
                </a:hlinkClick>
              </a:rPr>
              <a:t>For more info, </a:t>
            </a:r>
            <a:r>
              <a:rPr lang="en" sz="1100" b="1">
                <a:solidFill>
                  <a:schemeClr val="lt1"/>
                </a:solidFill>
                <a:uFill>
                  <a:noFill/>
                </a:uFill>
                <a:latin typeface="Lexend Deca"/>
                <a:ea typeface="Lexend Deca"/>
                <a:cs typeface="Lexend Deca"/>
                <a:sym typeface="Lexend Deca"/>
                <a:hlinkClick r:id="rId6">
                  <a:extLst>
                    <a:ext uri="{A12FA001-AC4F-418D-AE19-62706E023703}">
                      <ahyp:hlinkClr xmlns:ahyp="http://schemas.microsoft.com/office/drawing/2018/hyperlinkcolor" val="tx"/>
                    </a:ext>
                  </a:extLst>
                </a:hlinkClick>
              </a:rPr>
              <a:t>click here</a:t>
            </a:r>
            <a:endParaRPr sz="1100" b="1">
              <a:solidFill>
                <a:schemeClr val="lt1"/>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6"/>
        <p:cNvGrpSpPr/>
        <p:nvPr/>
      </p:nvGrpSpPr>
      <p:grpSpPr>
        <a:xfrm>
          <a:off x="0" y="0"/>
          <a:ext cx="0" cy="0"/>
          <a:chOff x="0" y="0"/>
          <a:chExt cx="0" cy="0"/>
        </a:xfrm>
      </p:grpSpPr>
      <p:sp>
        <p:nvSpPr>
          <p:cNvPr id="807" name="Google Shape;807;p4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STRATEGY</a:t>
            </a:r>
            <a:endParaRPr/>
          </a:p>
        </p:txBody>
      </p:sp>
      <p:sp>
        <p:nvSpPr>
          <p:cNvPr id="808" name="Google Shape;808;p45"/>
          <p:cNvSpPr txBox="1"/>
          <p:nvPr/>
        </p:nvSpPr>
        <p:spPr>
          <a:xfrm>
            <a:off x="1094800" y="12707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1</a:t>
            </a:r>
            <a:endParaRPr sz="2000">
              <a:solidFill>
                <a:schemeClr val="lt1"/>
              </a:solidFill>
              <a:latin typeface="Alata"/>
              <a:ea typeface="Alata"/>
              <a:cs typeface="Alata"/>
              <a:sym typeface="Alata"/>
            </a:endParaRPr>
          </a:p>
        </p:txBody>
      </p:sp>
      <p:sp>
        <p:nvSpPr>
          <p:cNvPr id="809" name="Google Shape;809;p45"/>
          <p:cNvSpPr txBox="1"/>
          <p:nvPr/>
        </p:nvSpPr>
        <p:spPr>
          <a:xfrm>
            <a:off x="1094800" y="16446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810" name="Google Shape;810;p45"/>
          <p:cNvSpPr/>
          <p:nvPr/>
        </p:nvSpPr>
        <p:spPr>
          <a:xfrm>
            <a:off x="714300"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45"/>
          <p:cNvCxnSpPr>
            <a:stCxn id="810" idx="0"/>
          </p:cNvCxnSpPr>
          <p:nvPr/>
        </p:nvCxnSpPr>
        <p:spPr>
          <a:xfrm rot="10800000">
            <a:off x="1029900" y="1395900"/>
            <a:ext cx="0" cy="993300"/>
          </a:xfrm>
          <a:prstGeom prst="straightConnector1">
            <a:avLst/>
          </a:prstGeom>
          <a:noFill/>
          <a:ln w="9525" cap="flat" cmpd="sng">
            <a:solidFill>
              <a:schemeClr val="lt1"/>
            </a:solidFill>
            <a:prstDash val="solid"/>
            <a:round/>
            <a:headEnd type="none" w="med" len="med"/>
            <a:tailEnd type="none" w="med" len="med"/>
          </a:ln>
        </p:spPr>
      </p:cxnSp>
      <p:sp>
        <p:nvSpPr>
          <p:cNvPr id="812" name="Google Shape;812;p45"/>
          <p:cNvSpPr txBox="1"/>
          <p:nvPr/>
        </p:nvSpPr>
        <p:spPr>
          <a:xfrm>
            <a:off x="2857167" y="3136524"/>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2</a:t>
            </a:r>
            <a:endParaRPr sz="2000">
              <a:solidFill>
                <a:schemeClr val="lt1"/>
              </a:solidFill>
              <a:latin typeface="Alata"/>
              <a:ea typeface="Alata"/>
              <a:cs typeface="Alata"/>
              <a:sym typeface="Alata"/>
            </a:endParaRPr>
          </a:p>
        </p:txBody>
      </p:sp>
      <p:sp>
        <p:nvSpPr>
          <p:cNvPr id="813" name="Google Shape;813;p45"/>
          <p:cNvSpPr txBox="1"/>
          <p:nvPr/>
        </p:nvSpPr>
        <p:spPr>
          <a:xfrm>
            <a:off x="2857167" y="3510423"/>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Pluto is considered a dwarf planet</a:t>
            </a:r>
            <a:endParaRPr sz="2100">
              <a:solidFill>
                <a:schemeClr val="lt1"/>
              </a:solidFill>
              <a:latin typeface="Alata"/>
              <a:ea typeface="Alata"/>
              <a:cs typeface="Alata"/>
              <a:sym typeface="Alata"/>
            </a:endParaRPr>
          </a:p>
        </p:txBody>
      </p:sp>
      <p:sp>
        <p:nvSpPr>
          <p:cNvPr id="814" name="Google Shape;814;p45"/>
          <p:cNvSpPr/>
          <p:nvPr/>
        </p:nvSpPr>
        <p:spPr>
          <a:xfrm>
            <a:off x="2476667"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 name="Google Shape;815;p45"/>
          <p:cNvCxnSpPr>
            <a:endCxn id="814" idx="4"/>
          </p:cNvCxnSpPr>
          <p:nvPr/>
        </p:nvCxnSpPr>
        <p:spPr>
          <a:xfrm rot="10800000">
            <a:off x="2792267" y="3020400"/>
            <a:ext cx="0" cy="993300"/>
          </a:xfrm>
          <a:prstGeom prst="straightConnector1">
            <a:avLst/>
          </a:prstGeom>
          <a:noFill/>
          <a:ln w="9525" cap="flat" cmpd="sng">
            <a:solidFill>
              <a:schemeClr val="lt1"/>
            </a:solidFill>
            <a:prstDash val="solid"/>
            <a:round/>
            <a:headEnd type="none" w="med" len="med"/>
            <a:tailEnd type="none" w="med" len="med"/>
          </a:ln>
        </p:spPr>
      </p:cxnSp>
      <p:sp>
        <p:nvSpPr>
          <p:cNvPr id="816" name="Google Shape;816;p45"/>
          <p:cNvSpPr txBox="1"/>
          <p:nvPr/>
        </p:nvSpPr>
        <p:spPr>
          <a:xfrm>
            <a:off x="4619533" y="12707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3</a:t>
            </a:r>
            <a:endParaRPr sz="2000">
              <a:solidFill>
                <a:schemeClr val="lt1"/>
              </a:solidFill>
              <a:latin typeface="Alata"/>
              <a:ea typeface="Alata"/>
              <a:cs typeface="Alata"/>
              <a:sym typeface="Alata"/>
            </a:endParaRPr>
          </a:p>
        </p:txBody>
      </p:sp>
      <p:sp>
        <p:nvSpPr>
          <p:cNvPr id="817" name="Google Shape;817;p45"/>
          <p:cNvSpPr txBox="1"/>
          <p:nvPr/>
        </p:nvSpPr>
        <p:spPr>
          <a:xfrm>
            <a:off x="4619533" y="16446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818" name="Google Shape;818;p45"/>
          <p:cNvSpPr/>
          <p:nvPr/>
        </p:nvSpPr>
        <p:spPr>
          <a:xfrm>
            <a:off x="4239033"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45"/>
          <p:cNvCxnSpPr>
            <a:stCxn id="818" idx="0"/>
          </p:cNvCxnSpPr>
          <p:nvPr/>
        </p:nvCxnSpPr>
        <p:spPr>
          <a:xfrm rot="10800000">
            <a:off x="4554633" y="1395900"/>
            <a:ext cx="0" cy="993300"/>
          </a:xfrm>
          <a:prstGeom prst="straightConnector1">
            <a:avLst/>
          </a:prstGeom>
          <a:noFill/>
          <a:ln w="9525" cap="flat" cmpd="sng">
            <a:solidFill>
              <a:schemeClr val="lt1"/>
            </a:solidFill>
            <a:prstDash val="solid"/>
            <a:round/>
            <a:headEnd type="none" w="med" len="med"/>
            <a:tailEnd type="none" w="med" len="med"/>
          </a:ln>
        </p:spPr>
      </p:cxnSp>
      <p:sp>
        <p:nvSpPr>
          <p:cNvPr id="820" name="Google Shape;820;p45"/>
          <p:cNvSpPr txBox="1"/>
          <p:nvPr/>
        </p:nvSpPr>
        <p:spPr>
          <a:xfrm>
            <a:off x="6381900" y="3136524"/>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STEP 4</a:t>
            </a:r>
            <a:endParaRPr sz="2000">
              <a:solidFill>
                <a:schemeClr val="lt1"/>
              </a:solidFill>
              <a:latin typeface="Alata"/>
              <a:ea typeface="Alata"/>
              <a:cs typeface="Alata"/>
              <a:sym typeface="Alata"/>
            </a:endParaRPr>
          </a:p>
        </p:txBody>
      </p:sp>
      <p:sp>
        <p:nvSpPr>
          <p:cNvPr id="821" name="Google Shape;821;p45"/>
          <p:cNvSpPr txBox="1"/>
          <p:nvPr/>
        </p:nvSpPr>
        <p:spPr>
          <a:xfrm>
            <a:off x="6381900" y="3510423"/>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822" name="Google Shape;822;p45"/>
          <p:cNvSpPr/>
          <p:nvPr/>
        </p:nvSpPr>
        <p:spPr>
          <a:xfrm>
            <a:off x="6001400" y="2389200"/>
            <a:ext cx="631200" cy="631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45"/>
          <p:cNvCxnSpPr>
            <a:endCxn id="822" idx="4"/>
          </p:cNvCxnSpPr>
          <p:nvPr/>
        </p:nvCxnSpPr>
        <p:spPr>
          <a:xfrm rot="10800000">
            <a:off x="6317000" y="3020400"/>
            <a:ext cx="0" cy="993300"/>
          </a:xfrm>
          <a:prstGeom prst="straightConnector1">
            <a:avLst/>
          </a:prstGeom>
          <a:noFill/>
          <a:ln w="9525" cap="flat" cmpd="sng">
            <a:solidFill>
              <a:schemeClr val="lt1"/>
            </a:solidFill>
            <a:prstDash val="solid"/>
            <a:round/>
            <a:headEnd type="none" w="med" len="med"/>
            <a:tailEnd type="none" w="med" len="med"/>
          </a:ln>
        </p:spPr>
      </p:cxnSp>
      <p:cxnSp>
        <p:nvCxnSpPr>
          <p:cNvPr id="824" name="Google Shape;824;p45"/>
          <p:cNvCxnSpPr>
            <a:stCxn id="810" idx="6"/>
            <a:endCxn id="814" idx="2"/>
          </p:cNvCxnSpPr>
          <p:nvPr/>
        </p:nvCxnSpPr>
        <p:spPr>
          <a:xfrm>
            <a:off x="1345500" y="2704800"/>
            <a:ext cx="1131300" cy="0"/>
          </a:xfrm>
          <a:prstGeom prst="straightConnector1">
            <a:avLst/>
          </a:prstGeom>
          <a:noFill/>
          <a:ln w="9525" cap="flat" cmpd="sng">
            <a:solidFill>
              <a:schemeClr val="lt1"/>
            </a:solidFill>
            <a:prstDash val="solid"/>
            <a:round/>
            <a:headEnd type="none" w="med" len="med"/>
            <a:tailEnd type="none" w="med" len="med"/>
          </a:ln>
        </p:spPr>
      </p:cxnSp>
      <p:cxnSp>
        <p:nvCxnSpPr>
          <p:cNvPr id="825" name="Google Shape;825;p45"/>
          <p:cNvCxnSpPr>
            <a:stCxn id="814" idx="6"/>
            <a:endCxn id="818" idx="2"/>
          </p:cNvCxnSpPr>
          <p:nvPr/>
        </p:nvCxnSpPr>
        <p:spPr>
          <a:xfrm>
            <a:off x="3107867" y="2704800"/>
            <a:ext cx="1131300" cy="0"/>
          </a:xfrm>
          <a:prstGeom prst="straightConnector1">
            <a:avLst/>
          </a:prstGeom>
          <a:noFill/>
          <a:ln w="9525" cap="flat" cmpd="sng">
            <a:solidFill>
              <a:schemeClr val="lt1"/>
            </a:solidFill>
            <a:prstDash val="solid"/>
            <a:round/>
            <a:headEnd type="none" w="med" len="med"/>
            <a:tailEnd type="none" w="med" len="med"/>
          </a:ln>
        </p:spPr>
      </p:cxnSp>
      <p:cxnSp>
        <p:nvCxnSpPr>
          <p:cNvPr id="826" name="Google Shape;826;p45"/>
          <p:cNvCxnSpPr>
            <a:stCxn id="818" idx="6"/>
            <a:endCxn id="822" idx="2"/>
          </p:cNvCxnSpPr>
          <p:nvPr/>
        </p:nvCxnSpPr>
        <p:spPr>
          <a:xfrm>
            <a:off x="4870233" y="2704800"/>
            <a:ext cx="1131300" cy="0"/>
          </a:xfrm>
          <a:prstGeom prst="straightConnector1">
            <a:avLst/>
          </a:prstGeom>
          <a:noFill/>
          <a:ln w="9525" cap="flat" cmpd="sng">
            <a:solidFill>
              <a:schemeClr val="lt1"/>
            </a:solidFill>
            <a:prstDash val="solid"/>
            <a:round/>
            <a:headEnd type="none" w="med" len="med"/>
            <a:tailEnd type="none" w="med" len="med"/>
          </a:ln>
        </p:spPr>
      </p:cxnSp>
      <p:grpSp>
        <p:nvGrpSpPr>
          <p:cNvPr id="827" name="Google Shape;827;p45"/>
          <p:cNvGrpSpPr/>
          <p:nvPr/>
        </p:nvGrpSpPr>
        <p:grpSpPr>
          <a:xfrm>
            <a:off x="2634856" y="2547398"/>
            <a:ext cx="314822" cy="314805"/>
            <a:chOff x="1945300" y="1359475"/>
            <a:chExt cx="457125" cy="457100"/>
          </a:xfrm>
        </p:grpSpPr>
        <p:sp>
          <p:nvSpPr>
            <p:cNvPr id="828" name="Google Shape;828;p45"/>
            <p:cNvSpPr/>
            <p:nvPr/>
          </p:nvSpPr>
          <p:spPr>
            <a:xfrm>
              <a:off x="1945300" y="1359475"/>
              <a:ext cx="457125" cy="96525"/>
            </a:xfrm>
            <a:custGeom>
              <a:avLst/>
              <a:gdLst/>
              <a:ahLst/>
              <a:cxnLst/>
              <a:rect l="l" t="t" r="r" b="b"/>
              <a:pathLst>
                <a:path w="18285" h="3861" extrusionOk="0">
                  <a:moveTo>
                    <a:pt x="12581" y="1430"/>
                  </a:moveTo>
                  <a:lnTo>
                    <a:pt x="12581" y="2516"/>
                  </a:lnTo>
                  <a:lnTo>
                    <a:pt x="11495" y="2516"/>
                  </a:lnTo>
                  <a:lnTo>
                    <a:pt x="11495" y="1430"/>
                  </a:lnTo>
                  <a:close/>
                  <a:moveTo>
                    <a:pt x="14494" y="1430"/>
                  </a:moveTo>
                  <a:lnTo>
                    <a:pt x="14494" y="2516"/>
                  </a:lnTo>
                  <a:lnTo>
                    <a:pt x="13408" y="2516"/>
                  </a:lnTo>
                  <a:lnTo>
                    <a:pt x="13408" y="1430"/>
                  </a:lnTo>
                  <a:close/>
                  <a:moveTo>
                    <a:pt x="16406" y="1430"/>
                  </a:moveTo>
                  <a:lnTo>
                    <a:pt x="16406" y="2516"/>
                  </a:lnTo>
                  <a:lnTo>
                    <a:pt x="15321" y="2516"/>
                  </a:lnTo>
                  <a:lnTo>
                    <a:pt x="15321" y="1430"/>
                  </a:lnTo>
                  <a:close/>
                  <a:moveTo>
                    <a:pt x="1" y="0"/>
                  </a:moveTo>
                  <a:lnTo>
                    <a:pt x="1" y="3860"/>
                  </a:lnTo>
                  <a:lnTo>
                    <a:pt x="18285" y="3860"/>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1945300" y="1482675"/>
              <a:ext cx="457125" cy="333900"/>
            </a:xfrm>
            <a:custGeom>
              <a:avLst/>
              <a:gdLst/>
              <a:ahLst/>
              <a:cxnLst/>
              <a:rect l="l" t="t" r="r" b="b"/>
              <a:pathLst>
                <a:path w="18285" h="13356" extrusionOk="0">
                  <a:moveTo>
                    <a:pt x="9169" y="1638"/>
                  </a:moveTo>
                  <a:cubicBezTo>
                    <a:pt x="9910" y="1638"/>
                    <a:pt x="10513" y="2241"/>
                    <a:pt x="10513" y="2982"/>
                  </a:cubicBezTo>
                  <a:lnTo>
                    <a:pt x="10513" y="4774"/>
                  </a:lnTo>
                  <a:lnTo>
                    <a:pt x="13787" y="4774"/>
                  </a:lnTo>
                  <a:lnTo>
                    <a:pt x="13787" y="11133"/>
                  </a:lnTo>
                  <a:lnTo>
                    <a:pt x="4516" y="11133"/>
                  </a:lnTo>
                  <a:lnTo>
                    <a:pt x="4516" y="4981"/>
                  </a:lnTo>
                  <a:lnTo>
                    <a:pt x="7032" y="4981"/>
                  </a:lnTo>
                  <a:lnTo>
                    <a:pt x="7566" y="4412"/>
                  </a:lnTo>
                  <a:lnTo>
                    <a:pt x="7566" y="1638"/>
                  </a:lnTo>
                  <a:close/>
                  <a:moveTo>
                    <a:pt x="1" y="1"/>
                  </a:moveTo>
                  <a:lnTo>
                    <a:pt x="1" y="13356"/>
                  </a:lnTo>
                  <a:lnTo>
                    <a:pt x="18285" y="13356"/>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2084900" y="1633900"/>
              <a:ext cx="28450" cy="100400"/>
            </a:xfrm>
            <a:custGeom>
              <a:avLst/>
              <a:gdLst/>
              <a:ahLst/>
              <a:cxnLst/>
              <a:rect l="l" t="t" r="r" b="b"/>
              <a:pathLst>
                <a:path w="1138" h="4016" extrusionOk="0">
                  <a:moveTo>
                    <a:pt x="0" y="0"/>
                  </a:moveTo>
                  <a:lnTo>
                    <a:pt x="0" y="4015"/>
                  </a:lnTo>
                  <a:lnTo>
                    <a:pt x="1138" y="4015"/>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2140050" y="1550325"/>
              <a:ext cx="123225" cy="183975"/>
            </a:xfrm>
            <a:custGeom>
              <a:avLst/>
              <a:gdLst/>
              <a:ahLst/>
              <a:cxnLst/>
              <a:rect l="l" t="t" r="r" b="b"/>
              <a:pathLst>
                <a:path w="4929" h="7359" extrusionOk="0">
                  <a:moveTo>
                    <a:pt x="862" y="0"/>
                  </a:moveTo>
                  <a:lnTo>
                    <a:pt x="862" y="2137"/>
                  </a:lnTo>
                  <a:lnTo>
                    <a:pt x="0" y="3016"/>
                  </a:lnTo>
                  <a:lnTo>
                    <a:pt x="0" y="7358"/>
                  </a:lnTo>
                  <a:lnTo>
                    <a:pt x="4929" y="7358"/>
                  </a:lnTo>
                  <a:lnTo>
                    <a:pt x="4929" y="3136"/>
                  </a:lnTo>
                  <a:lnTo>
                    <a:pt x="1654" y="3136"/>
                  </a:lnTo>
                  <a:lnTo>
                    <a:pt x="1654" y="276"/>
                  </a:lnTo>
                  <a:cubicBezTo>
                    <a:pt x="1654" y="121"/>
                    <a:pt x="1534"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5"/>
          <p:cNvGrpSpPr/>
          <p:nvPr/>
        </p:nvGrpSpPr>
        <p:grpSpPr>
          <a:xfrm>
            <a:off x="866558" y="2547398"/>
            <a:ext cx="326685" cy="314805"/>
            <a:chOff x="3315300" y="1359475"/>
            <a:chExt cx="474350" cy="457100"/>
          </a:xfrm>
        </p:grpSpPr>
        <p:sp>
          <p:nvSpPr>
            <p:cNvPr id="833" name="Google Shape;833;p45"/>
            <p:cNvSpPr/>
            <p:nvPr/>
          </p:nvSpPr>
          <p:spPr>
            <a:xfrm>
              <a:off x="3492800" y="1432700"/>
              <a:ext cx="216725" cy="197225"/>
            </a:xfrm>
            <a:custGeom>
              <a:avLst/>
              <a:gdLst/>
              <a:ahLst/>
              <a:cxnLst/>
              <a:rect l="l" t="t" r="r" b="b"/>
              <a:pathLst>
                <a:path w="8669" h="7889" extrusionOk="0">
                  <a:moveTo>
                    <a:pt x="4343" y="1"/>
                  </a:moveTo>
                  <a:cubicBezTo>
                    <a:pt x="3326" y="1"/>
                    <a:pt x="2309" y="380"/>
                    <a:pt x="1551" y="1155"/>
                  </a:cubicBezTo>
                  <a:cubicBezTo>
                    <a:pt x="0" y="2689"/>
                    <a:pt x="0" y="5188"/>
                    <a:pt x="1551" y="6739"/>
                  </a:cubicBezTo>
                  <a:cubicBezTo>
                    <a:pt x="2318" y="7505"/>
                    <a:pt x="3326" y="7889"/>
                    <a:pt x="4336" y="7889"/>
                  </a:cubicBezTo>
                  <a:cubicBezTo>
                    <a:pt x="5347" y="7889"/>
                    <a:pt x="6359" y="7505"/>
                    <a:pt x="7135" y="6739"/>
                  </a:cubicBezTo>
                  <a:cubicBezTo>
                    <a:pt x="8668" y="5188"/>
                    <a:pt x="8668" y="2689"/>
                    <a:pt x="7135" y="1155"/>
                  </a:cubicBezTo>
                  <a:cubicBezTo>
                    <a:pt x="6359" y="380"/>
                    <a:pt x="5342"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3315300" y="1662750"/>
              <a:ext cx="154250" cy="153825"/>
            </a:xfrm>
            <a:custGeom>
              <a:avLst/>
              <a:gdLst/>
              <a:ahLst/>
              <a:cxnLst/>
              <a:rect l="l" t="t" r="r" b="b"/>
              <a:pathLst>
                <a:path w="6170" h="6153" extrusionOk="0">
                  <a:moveTo>
                    <a:pt x="3550" y="1"/>
                  </a:moveTo>
                  <a:lnTo>
                    <a:pt x="845" y="2189"/>
                  </a:lnTo>
                  <a:cubicBezTo>
                    <a:pt x="362" y="2586"/>
                    <a:pt x="69" y="3172"/>
                    <a:pt x="35" y="3809"/>
                  </a:cubicBezTo>
                  <a:cubicBezTo>
                    <a:pt x="0" y="4430"/>
                    <a:pt x="224" y="5050"/>
                    <a:pt x="673" y="5498"/>
                  </a:cubicBezTo>
                  <a:cubicBezTo>
                    <a:pt x="1103" y="5912"/>
                    <a:pt x="1672" y="6153"/>
                    <a:pt x="2258" y="6153"/>
                  </a:cubicBezTo>
                  <a:lnTo>
                    <a:pt x="2361" y="6153"/>
                  </a:lnTo>
                  <a:cubicBezTo>
                    <a:pt x="2999" y="6118"/>
                    <a:pt x="3585" y="5808"/>
                    <a:pt x="3981" y="5326"/>
                  </a:cubicBezTo>
                  <a:lnTo>
                    <a:pt x="6170" y="2620"/>
                  </a:lnTo>
                  <a:lnTo>
                    <a:pt x="3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3424725" y="1359475"/>
              <a:ext cx="364925" cy="348125"/>
            </a:xfrm>
            <a:custGeom>
              <a:avLst/>
              <a:gdLst/>
              <a:ahLst/>
              <a:cxnLst/>
              <a:rect l="l" t="t" r="r" b="b"/>
              <a:pathLst>
                <a:path w="14597" h="13925" extrusionOk="0">
                  <a:moveTo>
                    <a:pt x="7066" y="1844"/>
                  </a:moveTo>
                  <a:cubicBezTo>
                    <a:pt x="8393" y="1844"/>
                    <a:pt x="9651" y="2378"/>
                    <a:pt x="10599" y="3326"/>
                  </a:cubicBezTo>
                  <a:cubicBezTo>
                    <a:pt x="11546" y="4274"/>
                    <a:pt x="12081" y="5532"/>
                    <a:pt x="12081" y="6876"/>
                  </a:cubicBezTo>
                  <a:cubicBezTo>
                    <a:pt x="12081" y="8203"/>
                    <a:pt x="11546" y="9461"/>
                    <a:pt x="10599" y="10409"/>
                  </a:cubicBezTo>
                  <a:cubicBezTo>
                    <a:pt x="9651" y="11356"/>
                    <a:pt x="8393" y="11891"/>
                    <a:pt x="7066" y="11891"/>
                  </a:cubicBezTo>
                  <a:cubicBezTo>
                    <a:pt x="5722" y="11891"/>
                    <a:pt x="4464" y="11356"/>
                    <a:pt x="3516" y="10409"/>
                  </a:cubicBezTo>
                  <a:cubicBezTo>
                    <a:pt x="2568" y="9461"/>
                    <a:pt x="2034" y="8203"/>
                    <a:pt x="2034" y="6876"/>
                  </a:cubicBezTo>
                  <a:cubicBezTo>
                    <a:pt x="2034" y="5532"/>
                    <a:pt x="2568" y="4274"/>
                    <a:pt x="3516" y="3326"/>
                  </a:cubicBezTo>
                  <a:cubicBezTo>
                    <a:pt x="4464" y="2378"/>
                    <a:pt x="5722" y="1844"/>
                    <a:pt x="7066" y="1844"/>
                  </a:cubicBezTo>
                  <a:close/>
                  <a:moveTo>
                    <a:pt x="7066" y="0"/>
                  </a:moveTo>
                  <a:cubicBezTo>
                    <a:pt x="5222" y="0"/>
                    <a:pt x="3499" y="724"/>
                    <a:pt x="2206" y="2016"/>
                  </a:cubicBezTo>
                  <a:cubicBezTo>
                    <a:pt x="914" y="3309"/>
                    <a:pt x="190" y="5032"/>
                    <a:pt x="190" y="6876"/>
                  </a:cubicBezTo>
                  <a:cubicBezTo>
                    <a:pt x="190" y="8168"/>
                    <a:pt x="552" y="9409"/>
                    <a:pt x="1224" y="10478"/>
                  </a:cubicBezTo>
                  <a:lnTo>
                    <a:pt x="1" y="11460"/>
                  </a:lnTo>
                  <a:lnTo>
                    <a:pt x="2465" y="13924"/>
                  </a:lnTo>
                  <a:lnTo>
                    <a:pt x="3447" y="12701"/>
                  </a:lnTo>
                  <a:cubicBezTo>
                    <a:pt x="4550" y="13390"/>
                    <a:pt x="5808" y="13734"/>
                    <a:pt x="7066" y="13734"/>
                  </a:cubicBezTo>
                  <a:cubicBezTo>
                    <a:pt x="8824" y="13734"/>
                    <a:pt x="10581" y="13062"/>
                    <a:pt x="11908" y="11718"/>
                  </a:cubicBezTo>
                  <a:cubicBezTo>
                    <a:pt x="14596" y="9047"/>
                    <a:pt x="14596" y="4687"/>
                    <a:pt x="11908" y="2016"/>
                  </a:cubicBezTo>
                  <a:cubicBezTo>
                    <a:pt x="10616" y="724"/>
                    <a:pt x="8893" y="0"/>
                    <a:pt x="7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5"/>
          <p:cNvSpPr/>
          <p:nvPr/>
        </p:nvSpPr>
        <p:spPr>
          <a:xfrm>
            <a:off x="6225317" y="2547398"/>
            <a:ext cx="183366" cy="314805"/>
          </a:xfrm>
          <a:custGeom>
            <a:avLst/>
            <a:gdLst/>
            <a:ahLst/>
            <a:cxnLst/>
            <a:rect l="l" t="t" r="r" b="b"/>
            <a:pathLst>
              <a:path w="10650" h="18284" extrusionOk="0">
                <a:moveTo>
                  <a:pt x="5859" y="9375"/>
                </a:moveTo>
                <a:lnTo>
                  <a:pt x="5859" y="10460"/>
                </a:lnTo>
                <a:cubicBezTo>
                  <a:pt x="6014" y="10495"/>
                  <a:pt x="6169" y="10529"/>
                  <a:pt x="6324" y="10581"/>
                </a:cubicBezTo>
                <a:cubicBezTo>
                  <a:pt x="6462" y="10633"/>
                  <a:pt x="6600" y="10684"/>
                  <a:pt x="6738" y="10753"/>
                </a:cubicBezTo>
                <a:cubicBezTo>
                  <a:pt x="6859" y="10822"/>
                  <a:pt x="6979" y="10891"/>
                  <a:pt x="7100" y="10943"/>
                </a:cubicBezTo>
                <a:lnTo>
                  <a:pt x="6600" y="11873"/>
                </a:lnTo>
                <a:cubicBezTo>
                  <a:pt x="6583" y="11856"/>
                  <a:pt x="6548" y="11822"/>
                  <a:pt x="6462" y="11770"/>
                </a:cubicBezTo>
                <a:cubicBezTo>
                  <a:pt x="6376" y="11718"/>
                  <a:pt x="6273" y="11667"/>
                  <a:pt x="6152" y="11615"/>
                </a:cubicBezTo>
                <a:cubicBezTo>
                  <a:pt x="6031" y="11563"/>
                  <a:pt x="5894" y="11511"/>
                  <a:pt x="5756" y="11477"/>
                </a:cubicBezTo>
                <a:cubicBezTo>
                  <a:pt x="5601" y="11425"/>
                  <a:pt x="5463" y="11408"/>
                  <a:pt x="5308" y="11408"/>
                </a:cubicBezTo>
                <a:cubicBezTo>
                  <a:pt x="4911" y="11408"/>
                  <a:pt x="4705" y="11546"/>
                  <a:pt x="4705" y="11822"/>
                </a:cubicBezTo>
                <a:cubicBezTo>
                  <a:pt x="4705" y="11891"/>
                  <a:pt x="4722" y="11960"/>
                  <a:pt x="4773" y="12028"/>
                </a:cubicBezTo>
                <a:cubicBezTo>
                  <a:pt x="4825" y="12080"/>
                  <a:pt x="4877" y="12132"/>
                  <a:pt x="4963" y="12166"/>
                </a:cubicBezTo>
                <a:cubicBezTo>
                  <a:pt x="5049" y="12218"/>
                  <a:pt x="5153" y="12252"/>
                  <a:pt x="5290" y="12287"/>
                </a:cubicBezTo>
                <a:cubicBezTo>
                  <a:pt x="5411" y="12321"/>
                  <a:pt x="5566" y="12373"/>
                  <a:pt x="5721" y="12408"/>
                </a:cubicBezTo>
                <a:cubicBezTo>
                  <a:pt x="5963" y="12476"/>
                  <a:pt x="6169" y="12545"/>
                  <a:pt x="6359" y="12614"/>
                </a:cubicBezTo>
                <a:cubicBezTo>
                  <a:pt x="6548" y="12701"/>
                  <a:pt x="6704" y="12787"/>
                  <a:pt x="6824" y="12907"/>
                </a:cubicBezTo>
                <a:cubicBezTo>
                  <a:pt x="6962" y="13011"/>
                  <a:pt x="7065" y="13149"/>
                  <a:pt x="7134" y="13304"/>
                </a:cubicBezTo>
                <a:cubicBezTo>
                  <a:pt x="7203" y="13459"/>
                  <a:pt x="7238" y="13666"/>
                  <a:pt x="7238" y="13890"/>
                </a:cubicBezTo>
                <a:cubicBezTo>
                  <a:pt x="7238" y="14148"/>
                  <a:pt x="7186" y="14389"/>
                  <a:pt x="7083" y="14579"/>
                </a:cubicBezTo>
                <a:cubicBezTo>
                  <a:pt x="6979" y="14768"/>
                  <a:pt x="6841" y="14923"/>
                  <a:pt x="6686" y="15027"/>
                </a:cubicBezTo>
                <a:cubicBezTo>
                  <a:pt x="6514" y="15148"/>
                  <a:pt x="6324" y="15234"/>
                  <a:pt x="6100" y="15285"/>
                </a:cubicBezTo>
                <a:cubicBezTo>
                  <a:pt x="6014" y="15303"/>
                  <a:pt x="5945" y="15320"/>
                  <a:pt x="5859" y="15337"/>
                </a:cubicBezTo>
                <a:lnTo>
                  <a:pt x="5859" y="16526"/>
                </a:lnTo>
                <a:lnTo>
                  <a:pt x="4791" y="16526"/>
                </a:lnTo>
                <a:lnTo>
                  <a:pt x="4791" y="15303"/>
                </a:lnTo>
                <a:cubicBezTo>
                  <a:pt x="4636" y="15285"/>
                  <a:pt x="4481" y="15251"/>
                  <a:pt x="4325" y="15199"/>
                </a:cubicBezTo>
                <a:cubicBezTo>
                  <a:pt x="4153" y="15148"/>
                  <a:pt x="3981" y="15096"/>
                  <a:pt x="3808" y="15010"/>
                </a:cubicBezTo>
                <a:cubicBezTo>
                  <a:pt x="3636" y="14941"/>
                  <a:pt x="3481" y="14855"/>
                  <a:pt x="3343" y="14768"/>
                </a:cubicBezTo>
                <a:lnTo>
                  <a:pt x="3843" y="13786"/>
                </a:lnTo>
                <a:cubicBezTo>
                  <a:pt x="3860" y="13803"/>
                  <a:pt x="3912" y="13855"/>
                  <a:pt x="4015" y="13924"/>
                </a:cubicBezTo>
                <a:cubicBezTo>
                  <a:pt x="4119" y="13976"/>
                  <a:pt x="4239" y="14045"/>
                  <a:pt x="4394" y="14114"/>
                </a:cubicBezTo>
                <a:cubicBezTo>
                  <a:pt x="4532" y="14165"/>
                  <a:pt x="4705" y="14234"/>
                  <a:pt x="4894" y="14286"/>
                </a:cubicBezTo>
                <a:cubicBezTo>
                  <a:pt x="5066" y="14320"/>
                  <a:pt x="5256" y="14355"/>
                  <a:pt x="5446" y="14355"/>
                </a:cubicBezTo>
                <a:cubicBezTo>
                  <a:pt x="5842" y="14355"/>
                  <a:pt x="6031" y="14234"/>
                  <a:pt x="6031" y="13993"/>
                </a:cubicBezTo>
                <a:cubicBezTo>
                  <a:pt x="6031" y="13907"/>
                  <a:pt x="6014" y="13821"/>
                  <a:pt x="5945" y="13769"/>
                </a:cubicBezTo>
                <a:cubicBezTo>
                  <a:pt x="5894" y="13700"/>
                  <a:pt x="5807" y="13648"/>
                  <a:pt x="5704" y="13597"/>
                </a:cubicBezTo>
                <a:cubicBezTo>
                  <a:pt x="5601" y="13562"/>
                  <a:pt x="5463" y="13510"/>
                  <a:pt x="5325" y="13476"/>
                </a:cubicBezTo>
                <a:cubicBezTo>
                  <a:pt x="5187" y="13424"/>
                  <a:pt x="5032" y="13390"/>
                  <a:pt x="4860" y="13338"/>
                </a:cubicBezTo>
                <a:cubicBezTo>
                  <a:pt x="4636" y="13269"/>
                  <a:pt x="4446" y="13200"/>
                  <a:pt x="4274" y="13114"/>
                </a:cubicBezTo>
                <a:cubicBezTo>
                  <a:pt x="4119" y="13028"/>
                  <a:pt x="3981" y="12942"/>
                  <a:pt x="3877" y="12838"/>
                </a:cubicBezTo>
                <a:cubicBezTo>
                  <a:pt x="3757" y="12735"/>
                  <a:pt x="3688" y="12614"/>
                  <a:pt x="3636" y="12476"/>
                </a:cubicBezTo>
                <a:cubicBezTo>
                  <a:pt x="3584" y="12339"/>
                  <a:pt x="3550" y="12184"/>
                  <a:pt x="3550" y="11994"/>
                </a:cubicBezTo>
                <a:cubicBezTo>
                  <a:pt x="3550" y="11735"/>
                  <a:pt x="3602" y="11511"/>
                  <a:pt x="3688" y="11322"/>
                </a:cubicBezTo>
                <a:cubicBezTo>
                  <a:pt x="3791" y="11115"/>
                  <a:pt x="3929" y="10960"/>
                  <a:pt x="4084" y="10822"/>
                </a:cubicBezTo>
                <a:cubicBezTo>
                  <a:pt x="4256" y="10684"/>
                  <a:pt x="4446" y="10581"/>
                  <a:pt x="4653" y="10512"/>
                </a:cubicBezTo>
                <a:cubicBezTo>
                  <a:pt x="4705" y="10495"/>
                  <a:pt x="4739" y="10495"/>
                  <a:pt x="4791" y="10478"/>
                </a:cubicBezTo>
                <a:lnTo>
                  <a:pt x="4791" y="9375"/>
                </a:lnTo>
                <a:close/>
                <a:moveTo>
                  <a:pt x="5325" y="0"/>
                </a:moveTo>
                <a:lnTo>
                  <a:pt x="1999" y="5739"/>
                </a:lnTo>
                <a:lnTo>
                  <a:pt x="3584" y="5739"/>
                </a:lnTo>
                <a:lnTo>
                  <a:pt x="3584" y="7910"/>
                </a:lnTo>
                <a:cubicBezTo>
                  <a:pt x="1499" y="8634"/>
                  <a:pt x="0" y="10615"/>
                  <a:pt x="0" y="12959"/>
                </a:cubicBezTo>
                <a:cubicBezTo>
                  <a:pt x="0" y="15889"/>
                  <a:pt x="2378" y="18284"/>
                  <a:pt x="5325" y="18284"/>
                </a:cubicBezTo>
                <a:cubicBezTo>
                  <a:pt x="8254" y="18284"/>
                  <a:pt x="10650" y="15889"/>
                  <a:pt x="10650" y="12959"/>
                </a:cubicBezTo>
                <a:cubicBezTo>
                  <a:pt x="10650" y="10615"/>
                  <a:pt x="9151" y="8634"/>
                  <a:pt x="7065" y="7910"/>
                </a:cubicBezTo>
                <a:lnTo>
                  <a:pt x="7065" y="5739"/>
                </a:lnTo>
                <a:lnTo>
                  <a:pt x="8634" y="5739"/>
                </a:lnTo>
                <a:lnTo>
                  <a:pt x="53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45"/>
          <p:cNvGrpSpPr/>
          <p:nvPr/>
        </p:nvGrpSpPr>
        <p:grpSpPr>
          <a:xfrm>
            <a:off x="4397231" y="2555102"/>
            <a:ext cx="314805" cy="299395"/>
            <a:chOff x="5371150" y="1999650"/>
            <a:chExt cx="457100" cy="434725"/>
          </a:xfrm>
        </p:grpSpPr>
        <p:sp>
          <p:nvSpPr>
            <p:cNvPr id="838" name="Google Shape;838;p45"/>
            <p:cNvSpPr/>
            <p:nvPr/>
          </p:nvSpPr>
          <p:spPr>
            <a:xfrm>
              <a:off x="5695975" y="1999650"/>
              <a:ext cx="132275" cy="434725"/>
            </a:xfrm>
            <a:custGeom>
              <a:avLst/>
              <a:gdLst/>
              <a:ahLst/>
              <a:cxnLst/>
              <a:rect l="l" t="t" r="r" b="b"/>
              <a:pathLst>
                <a:path w="5291" h="17389" extrusionOk="0">
                  <a:moveTo>
                    <a:pt x="2844" y="1"/>
                  </a:moveTo>
                  <a:lnTo>
                    <a:pt x="0" y="1500"/>
                  </a:lnTo>
                  <a:lnTo>
                    <a:pt x="0" y="15889"/>
                  </a:lnTo>
                  <a:lnTo>
                    <a:pt x="2844" y="17388"/>
                  </a:lnTo>
                  <a:lnTo>
                    <a:pt x="2844" y="11615"/>
                  </a:lnTo>
                  <a:cubicBezTo>
                    <a:pt x="4240" y="11374"/>
                    <a:pt x="5291" y="10151"/>
                    <a:pt x="5291" y="8703"/>
                  </a:cubicBezTo>
                  <a:cubicBezTo>
                    <a:pt x="5291" y="7238"/>
                    <a:pt x="4240" y="6015"/>
                    <a:pt x="2844" y="5774"/>
                  </a:cubicBezTo>
                  <a:lnTo>
                    <a:pt x="28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5371150" y="2070300"/>
              <a:ext cx="298150" cy="358025"/>
            </a:xfrm>
            <a:custGeom>
              <a:avLst/>
              <a:gdLst/>
              <a:ahLst/>
              <a:cxnLst/>
              <a:rect l="l" t="t" r="r" b="b"/>
              <a:pathLst>
                <a:path w="11926" h="14321" extrusionOk="0">
                  <a:moveTo>
                    <a:pt x="4791" y="9048"/>
                  </a:moveTo>
                  <a:lnTo>
                    <a:pt x="5721" y="9392"/>
                  </a:lnTo>
                  <a:lnTo>
                    <a:pt x="5721" y="10409"/>
                  </a:lnTo>
                  <a:lnTo>
                    <a:pt x="4670" y="10409"/>
                  </a:lnTo>
                  <a:lnTo>
                    <a:pt x="4670" y="9048"/>
                  </a:lnTo>
                  <a:close/>
                  <a:moveTo>
                    <a:pt x="11925" y="1"/>
                  </a:moveTo>
                  <a:lnTo>
                    <a:pt x="4791" y="2689"/>
                  </a:lnTo>
                  <a:lnTo>
                    <a:pt x="0" y="2689"/>
                  </a:lnTo>
                  <a:lnTo>
                    <a:pt x="0" y="9048"/>
                  </a:lnTo>
                  <a:lnTo>
                    <a:pt x="1396" y="9048"/>
                  </a:lnTo>
                  <a:lnTo>
                    <a:pt x="1396" y="14321"/>
                  </a:lnTo>
                  <a:lnTo>
                    <a:pt x="4670" y="14321"/>
                  </a:lnTo>
                  <a:lnTo>
                    <a:pt x="4670" y="11478"/>
                  </a:lnTo>
                  <a:lnTo>
                    <a:pt x="6790" y="11478"/>
                  </a:lnTo>
                  <a:lnTo>
                    <a:pt x="6790" y="9806"/>
                  </a:lnTo>
                  <a:lnTo>
                    <a:pt x="11925" y="11753"/>
                  </a:lnTo>
                  <a:lnTo>
                    <a:pt x="11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3"/>
        <p:cNvGrpSpPr/>
        <p:nvPr/>
      </p:nvGrpSpPr>
      <p:grpSpPr>
        <a:xfrm>
          <a:off x="0" y="0"/>
          <a:ext cx="0" cy="0"/>
          <a:chOff x="0" y="0"/>
          <a:chExt cx="0" cy="0"/>
        </a:xfrm>
      </p:grpSpPr>
      <p:sp>
        <p:nvSpPr>
          <p:cNvPr id="844" name="Google Shape;844;p46"/>
          <p:cNvSpPr txBox="1">
            <a:spLocks noGrp="1"/>
          </p:cNvSpPr>
          <p:nvPr>
            <p:ph type="title"/>
          </p:nvPr>
        </p:nvSpPr>
        <p:spPr>
          <a:xfrm>
            <a:off x="2250600" y="1424400"/>
            <a:ext cx="4642800" cy="22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845" name="Google Shape;845;p46"/>
          <p:cNvSpPr txBox="1">
            <a:spLocks noGrp="1"/>
          </p:cNvSpPr>
          <p:nvPr>
            <p:ph type="subTitle" idx="1"/>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a:p>
            <a:pPr marL="0" lvl="0" indent="0" algn="ctr" rtl="0">
              <a:spcBef>
                <a:spcPts val="0"/>
              </a:spcBef>
              <a:spcAft>
                <a:spcPts val="0"/>
              </a:spcAft>
              <a:buNone/>
            </a:pPr>
            <a:endParaRPr/>
          </a:p>
        </p:txBody>
      </p:sp>
      <p:sp>
        <p:nvSpPr>
          <p:cNvPr id="846" name="Google Shape;846;p46"/>
          <p:cNvSpPr txBox="1">
            <a:spLocks noGrp="1"/>
          </p:cNvSpPr>
          <p:nvPr>
            <p:ph type="subTitle" idx="2"/>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a:p>
            <a:pPr marL="0" lvl="0" indent="0" algn="ctr" rtl="0">
              <a:spcBef>
                <a:spcPts val="0"/>
              </a:spcBef>
              <a:spcAft>
                <a:spcPts val="0"/>
              </a:spcAft>
              <a:buNone/>
            </a:pPr>
            <a:endParaRPr/>
          </a:p>
        </p:txBody>
      </p:sp>
      <p:grpSp>
        <p:nvGrpSpPr>
          <p:cNvPr id="847" name="Google Shape;847;p46"/>
          <p:cNvGrpSpPr/>
          <p:nvPr/>
        </p:nvGrpSpPr>
        <p:grpSpPr>
          <a:xfrm>
            <a:off x="6961363" y="182025"/>
            <a:ext cx="203100" cy="203100"/>
            <a:chOff x="5482225" y="182025"/>
            <a:chExt cx="203100" cy="203100"/>
          </a:xfrm>
        </p:grpSpPr>
        <p:sp>
          <p:nvSpPr>
            <p:cNvPr id="848" name="Google Shape;848;p46"/>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46"/>
            <p:cNvGrpSpPr/>
            <p:nvPr/>
          </p:nvGrpSpPr>
          <p:grpSpPr>
            <a:xfrm>
              <a:off x="5535208" y="234972"/>
              <a:ext cx="97504" cy="97212"/>
              <a:chOff x="5524899" y="224873"/>
              <a:chExt cx="117744" cy="117392"/>
            </a:xfrm>
          </p:grpSpPr>
          <p:sp>
            <p:nvSpPr>
              <p:cNvPr id="850" name="Google Shape;850;p46"/>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 name="Google Shape;852;p46"/>
          <p:cNvGrpSpPr/>
          <p:nvPr/>
        </p:nvGrpSpPr>
        <p:grpSpPr>
          <a:xfrm>
            <a:off x="6659263" y="182025"/>
            <a:ext cx="203100" cy="203100"/>
            <a:chOff x="5180125" y="182025"/>
            <a:chExt cx="203100" cy="203100"/>
          </a:xfrm>
        </p:grpSpPr>
        <p:sp>
          <p:nvSpPr>
            <p:cNvPr id="853" name="Google Shape;853;p46"/>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6"/>
          <p:cNvGrpSpPr/>
          <p:nvPr/>
        </p:nvGrpSpPr>
        <p:grpSpPr>
          <a:xfrm>
            <a:off x="6357163" y="182025"/>
            <a:ext cx="203100" cy="203100"/>
            <a:chOff x="4878025" y="182025"/>
            <a:chExt cx="203100" cy="203100"/>
          </a:xfrm>
        </p:grpSpPr>
        <p:sp>
          <p:nvSpPr>
            <p:cNvPr id="856" name="Google Shape;856;p46"/>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1"/>
        <p:cNvGrpSpPr/>
        <p:nvPr/>
      </p:nvGrpSpPr>
      <p:grpSpPr>
        <a:xfrm>
          <a:off x="0" y="0"/>
          <a:ext cx="0" cy="0"/>
          <a:chOff x="0" y="0"/>
          <a:chExt cx="0" cy="0"/>
        </a:xfrm>
      </p:grpSpPr>
      <p:sp>
        <p:nvSpPr>
          <p:cNvPr id="862" name="Google Shape;862;p47"/>
          <p:cNvSpPr txBox="1">
            <a:spLocks noGrp="1"/>
          </p:cNvSpPr>
          <p:nvPr>
            <p:ph type="subTitle" idx="1"/>
          </p:nvPr>
        </p:nvSpPr>
        <p:spPr>
          <a:xfrm>
            <a:off x="4452250" y="3959550"/>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the closest planet to the Sun and the smallest in the Solar System</a:t>
            </a:r>
            <a:endParaRPr/>
          </a:p>
        </p:txBody>
      </p:sp>
      <p:sp>
        <p:nvSpPr>
          <p:cNvPr id="863" name="Google Shape;863;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DESCRIPTION</a:t>
            </a:r>
            <a:endParaRPr/>
          </a:p>
        </p:txBody>
      </p:sp>
      <p:sp>
        <p:nvSpPr>
          <p:cNvPr id="864" name="Google Shape;864;p47"/>
          <p:cNvSpPr txBox="1">
            <a:spLocks noGrp="1"/>
          </p:cNvSpPr>
          <p:nvPr>
            <p:ph type="title" idx="2"/>
          </p:nvPr>
        </p:nvSpPr>
        <p:spPr>
          <a:xfrm>
            <a:off x="4452250" y="3411764"/>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65" name="Google Shape;865;p47"/>
          <p:cNvSpPr txBox="1">
            <a:spLocks noGrp="1"/>
          </p:cNvSpPr>
          <p:nvPr>
            <p:ph type="subTitle" idx="3"/>
          </p:nvPr>
        </p:nvSpPr>
        <p:spPr>
          <a:xfrm>
            <a:off x="4452250" y="2782127"/>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866" name="Google Shape;866;p47"/>
          <p:cNvSpPr txBox="1">
            <a:spLocks noGrp="1"/>
          </p:cNvSpPr>
          <p:nvPr>
            <p:ph type="title" idx="4"/>
          </p:nvPr>
        </p:nvSpPr>
        <p:spPr>
          <a:xfrm>
            <a:off x="4452250" y="2234345"/>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867" name="Google Shape;867;p47"/>
          <p:cNvSpPr txBox="1">
            <a:spLocks noGrp="1"/>
          </p:cNvSpPr>
          <p:nvPr>
            <p:ph type="subTitle" idx="5"/>
          </p:nvPr>
        </p:nvSpPr>
        <p:spPr>
          <a:xfrm>
            <a:off x="4452250" y="1604721"/>
            <a:ext cx="3230700" cy="55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 It’s full of iron oxide dust</a:t>
            </a:r>
            <a:endParaRPr/>
          </a:p>
        </p:txBody>
      </p:sp>
      <p:sp>
        <p:nvSpPr>
          <p:cNvPr id="868" name="Google Shape;868;p47"/>
          <p:cNvSpPr txBox="1">
            <a:spLocks noGrp="1"/>
          </p:cNvSpPr>
          <p:nvPr>
            <p:ph type="title" idx="6"/>
          </p:nvPr>
        </p:nvSpPr>
        <p:spPr>
          <a:xfrm>
            <a:off x="4452250" y="1056925"/>
            <a:ext cx="32307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cxnSp>
        <p:nvCxnSpPr>
          <p:cNvPr id="869" name="Google Shape;869;p47"/>
          <p:cNvCxnSpPr/>
          <p:nvPr/>
        </p:nvCxnSpPr>
        <p:spPr>
          <a:xfrm>
            <a:off x="7063400" y="392388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870" name="Google Shape;870;p47"/>
          <p:cNvCxnSpPr/>
          <p:nvPr/>
        </p:nvCxnSpPr>
        <p:spPr>
          <a:xfrm>
            <a:off x="7063400" y="274646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871" name="Google Shape;871;p47"/>
          <p:cNvCxnSpPr/>
          <p:nvPr/>
        </p:nvCxnSpPr>
        <p:spPr>
          <a:xfrm>
            <a:off x="7063400" y="1569038"/>
            <a:ext cx="486300" cy="0"/>
          </a:xfrm>
          <a:prstGeom prst="straightConnector1">
            <a:avLst/>
          </a:prstGeom>
          <a:noFill/>
          <a:ln w="19050" cap="flat" cmpd="sng">
            <a:solidFill>
              <a:schemeClr val="lt1"/>
            </a:solidFill>
            <a:prstDash val="solid"/>
            <a:round/>
            <a:headEnd type="none" w="med" len="med"/>
            <a:tailEnd type="none" w="med" len="med"/>
          </a:ln>
        </p:spPr>
      </p:cxnSp>
      <p:sp>
        <p:nvSpPr>
          <p:cNvPr id="872" name="Google Shape;872;p47"/>
          <p:cNvSpPr/>
          <p:nvPr/>
        </p:nvSpPr>
        <p:spPr>
          <a:xfrm>
            <a:off x="7787692" y="1351313"/>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873" name="Google Shape;873;p47"/>
          <p:cNvSpPr/>
          <p:nvPr/>
        </p:nvSpPr>
        <p:spPr>
          <a:xfrm>
            <a:off x="7787692" y="2530250"/>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874" name="Google Shape;874;p47"/>
          <p:cNvSpPr/>
          <p:nvPr/>
        </p:nvSpPr>
        <p:spPr>
          <a:xfrm>
            <a:off x="7787692" y="3709188"/>
            <a:ext cx="642000" cy="64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pic>
        <p:nvPicPr>
          <p:cNvPr id="875" name="Google Shape;875;p47"/>
          <p:cNvPicPr preferRelativeResize="0"/>
          <p:nvPr/>
        </p:nvPicPr>
        <p:blipFill rotWithShape="1">
          <a:blip r:embed="rId4">
            <a:alphaModFix/>
          </a:blip>
          <a:srcRect l="726" t="14022" r="56058" b="2309"/>
          <a:stretch/>
        </p:blipFill>
        <p:spPr>
          <a:xfrm>
            <a:off x="1499450" y="1194625"/>
            <a:ext cx="2498874" cy="3225474"/>
          </a:xfrm>
          <a:prstGeom prst="rect">
            <a:avLst/>
          </a:prstGeom>
          <a:noFill/>
          <a:ln>
            <a:noFill/>
          </a:ln>
          <a:effectLst>
            <a:outerShdw blurRad="85725" dist="28575" dir="13740000" algn="bl" rotWithShape="0">
              <a:schemeClr val="dk1">
                <a:alpha val="66000"/>
              </a:scheme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9"/>
        <p:cNvGrpSpPr/>
        <p:nvPr/>
      </p:nvGrpSpPr>
      <p:grpSpPr>
        <a:xfrm>
          <a:off x="0" y="0"/>
          <a:ext cx="0" cy="0"/>
          <a:chOff x="0" y="0"/>
          <a:chExt cx="0" cy="0"/>
        </a:xfrm>
      </p:grpSpPr>
      <p:sp>
        <p:nvSpPr>
          <p:cNvPr id="880" name="Google Shape;880;p48"/>
          <p:cNvSpPr/>
          <p:nvPr/>
        </p:nvSpPr>
        <p:spPr>
          <a:xfrm>
            <a:off x="714300"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3324913"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935538" y="1233675"/>
            <a:ext cx="2494200" cy="33708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PRICING</a:t>
            </a:r>
            <a:endParaRPr/>
          </a:p>
        </p:txBody>
      </p:sp>
      <p:sp>
        <p:nvSpPr>
          <p:cNvPr id="884" name="Google Shape;884;p48"/>
          <p:cNvSpPr txBox="1">
            <a:spLocks noGrp="1"/>
          </p:cNvSpPr>
          <p:nvPr>
            <p:ph type="subTitle" idx="1"/>
          </p:nvPr>
        </p:nvSpPr>
        <p:spPr>
          <a:xfrm>
            <a:off x="796050"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85" name="Google Shape;885;p48"/>
          <p:cNvSpPr txBox="1">
            <a:spLocks noGrp="1"/>
          </p:cNvSpPr>
          <p:nvPr>
            <p:ph type="title" idx="2"/>
          </p:nvPr>
        </p:nvSpPr>
        <p:spPr>
          <a:xfrm>
            <a:off x="948300"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a:t>
            </a:r>
            <a:endParaRPr/>
          </a:p>
        </p:txBody>
      </p:sp>
      <p:cxnSp>
        <p:nvCxnSpPr>
          <p:cNvPr id="886" name="Google Shape;886;p48"/>
          <p:cNvCxnSpPr/>
          <p:nvPr/>
        </p:nvCxnSpPr>
        <p:spPr>
          <a:xfrm>
            <a:off x="1718250"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87" name="Google Shape;887;p48"/>
          <p:cNvSpPr/>
          <p:nvPr/>
        </p:nvSpPr>
        <p:spPr>
          <a:xfrm>
            <a:off x="1558950"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8" name="Google Shape;888;p48"/>
          <p:cNvSpPr txBox="1">
            <a:spLocks noGrp="1"/>
          </p:cNvSpPr>
          <p:nvPr>
            <p:ph type="subTitle" idx="3"/>
          </p:nvPr>
        </p:nvSpPr>
        <p:spPr>
          <a:xfrm>
            <a:off x="3406663"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89" name="Google Shape;889;p48"/>
          <p:cNvSpPr txBox="1">
            <a:spLocks noGrp="1"/>
          </p:cNvSpPr>
          <p:nvPr>
            <p:ph type="title" idx="4"/>
          </p:nvPr>
        </p:nvSpPr>
        <p:spPr>
          <a:xfrm>
            <a:off x="3558913"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a:t>
            </a:r>
            <a:endParaRPr/>
          </a:p>
        </p:txBody>
      </p:sp>
      <p:sp>
        <p:nvSpPr>
          <p:cNvPr id="890" name="Google Shape;890;p48"/>
          <p:cNvSpPr txBox="1">
            <a:spLocks noGrp="1"/>
          </p:cNvSpPr>
          <p:nvPr>
            <p:ph type="subTitle" idx="5"/>
          </p:nvPr>
        </p:nvSpPr>
        <p:spPr>
          <a:xfrm>
            <a:off x="6017288" y="2515889"/>
            <a:ext cx="2330700" cy="80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91" name="Google Shape;891;p48"/>
          <p:cNvSpPr txBox="1">
            <a:spLocks noGrp="1"/>
          </p:cNvSpPr>
          <p:nvPr>
            <p:ph type="title" idx="6"/>
          </p:nvPr>
        </p:nvSpPr>
        <p:spPr>
          <a:xfrm>
            <a:off x="6169538" y="3792450"/>
            <a:ext cx="2026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cxnSp>
        <p:nvCxnSpPr>
          <p:cNvPr id="892" name="Google Shape;892;p48"/>
          <p:cNvCxnSpPr/>
          <p:nvPr/>
        </p:nvCxnSpPr>
        <p:spPr>
          <a:xfrm>
            <a:off x="4328863"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93" name="Google Shape;893;p48"/>
          <p:cNvSpPr/>
          <p:nvPr/>
        </p:nvSpPr>
        <p:spPr>
          <a:xfrm>
            <a:off x="4169563"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94" name="Google Shape;894;p48"/>
          <p:cNvCxnSpPr/>
          <p:nvPr/>
        </p:nvCxnSpPr>
        <p:spPr>
          <a:xfrm>
            <a:off x="6939488" y="3495263"/>
            <a:ext cx="486300" cy="0"/>
          </a:xfrm>
          <a:prstGeom prst="straightConnector1">
            <a:avLst/>
          </a:prstGeom>
          <a:noFill/>
          <a:ln w="19050" cap="flat" cmpd="sng">
            <a:solidFill>
              <a:schemeClr val="lt1"/>
            </a:solidFill>
            <a:prstDash val="solid"/>
            <a:round/>
            <a:headEnd type="none" w="med" len="med"/>
            <a:tailEnd type="none" w="med" len="med"/>
          </a:ln>
        </p:spPr>
      </p:cxnSp>
      <p:sp>
        <p:nvSpPr>
          <p:cNvPr id="895" name="Google Shape;895;p48"/>
          <p:cNvSpPr/>
          <p:nvPr/>
        </p:nvSpPr>
        <p:spPr>
          <a:xfrm>
            <a:off x="6780188" y="1577703"/>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96" name="Google Shape;896;p48"/>
          <p:cNvGrpSpPr/>
          <p:nvPr/>
        </p:nvGrpSpPr>
        <p:grpSpPr>
          <a:xfrm>
            <a:off x="6962913" y="1751591"/>
            <a:ext cx="439450" cy="457125"/>
            <a:chOff x="6065175" y="2617425"/>
            <a:chExt cx="439450" cy="457125"/>
          </a:xfrm>
        </p:grpSpPr>
        <p:sp>
          <p:nvSpPr>
            <p:cNvPr id="897" name="Google Shape;897;p48"/>
            <p:cNvSpPr/>
            <p:nvPr/>
          </p:nvSpPr>
          <p:spPr>
            <a:xfrm>
              <a:off x="6065175" y="2617425"/>
              <a:ext cx="215000" cy="457125"/>
            </a:xfrm>
            <a:custGeom>
              <a:avLst/>
              <a:gdLst/>
              <a:ahLst/>
              <a:cxnLst/>
              <a:rect l="l" t="t" r="r" b="b"/>
              <a:pathLst>
                <a:path w="8600" h="18285" extrusionOk="0">
                  <a:moveTo>
                    <a:pt x="4826" y="2121"/>
                  </a:moveTo>
                  <a:lnTo>
                    <a:pt x="4826" y="3155"/>
                  </a:lnTo>
                  <a:lnTo>
                    <a:pt x="3775" y="3155"/>
                  </a:lnTo>
                  <a:lnTo>
                    <a:pt x="3775" y="2121"/>
                  </a:lnTo>
                  <a:close/>
                  <a:moveTo>
                    <a:pt x="4292" y="1"/>
                  </a:moveTo>
                  <a:cubicBezTo>
                    <a:pt x="1931" y="1"/>
                    <a:pt x="1" y="1931"/>
                    <a:pt x="1" y="4309"/>
                  </a:cubicBezTo>
                  <a:cubicBezTo>
                    <a:pt x="1" y="6050"/>
                    <a:pt x="1035" y="7583"/>
                    <a:pt x="2603" y="8255"/>
                  </a:cubicBezTo>
                  <a:lnTo>
                    <a:pt x="2603" y="16906"/>
                  </a:lnTo>
                  <a:lnTo>
                    <a:pt x="4292" y="18285"/>
                  </a:lnTo>
                  <a:lnTo>
                    <a:pt x="5980" y="16906"/>
                  </a:lnTo>
                  <a:lnTo>
                    <a:pt x="5980" y="15114"/>
                  </a:lnTo>
                  <a:lnTo>
                    <a:pt x="5584" y="14683"/>
                  </a:lnTo>
                  <a:lnTo>
                    <a:pt x="5980" y="14252"/>
                  </a:lnTo>
                  <a:lnTo>
                    <a:pt x="5980" y="13236"/>
                  </a:lnTo>
                  <a:lnTo>
                    <a:pt x="5463" y="12615"/>
                  </a:lnTo>
                  <a:lnTo>
                    <a:pt x="5980" y="12012"/>
                  </a:lnTo>
                  <a:lnTo>
                    <a:pt x="5980" y="10720"/>
                  </a:lnTo>
                  <a:lnTo>
                    <a:pt x="5722" y="10461"/>
                  </a:lnTo>
                  <a:lnTo>
                    <a:pt x="5980" y="10203"/>
                  </a:lnTo>
                  <a:lnTo>
                    <a:pt x="5980" y="8255"/>
                  </a:lnTo>
                  <a:cubicBezTo>
                    <a:pt x="7566" y="7583"/>
                    <a:pt x="8600" y="6050"/>
                    <a:pt x="8600" y="4309"/>
                  </a:cubicBezTo>
                  <a:cubicBezTo>
                    <a:pt x="8600" y="1931"/>
                    <a:pt x="6670" y="1"/>
                    <a:pt x="4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6299550" y="2741075"/>
              <a:ext cx="205075" cy="96100"/>
            </a:xfrm>
            <a:custGeom>
              <a:avLst/>
              <a:gdLst/>
              <a:ahLst/>
              <a:cxnLst/>
              <a:rect l="l" t="t" r="r" b="b"/>
              <a:pathLst>
                <a:path w="8203" h="3844" extrusionOk="0">
                  <a:moveTo>
                    <a:pt x="4860" y="1"/>
                  </a:moveTo>
                  <a:lnTo>
                    <a:pt x="4860" y="1310"/>
                  </a:lnTo>
                  <a:lnTo>
                    <a:pt x="3361" y="1310"/>
                  </a:lnTo>
                  <a:lnTo>
                    <a:pt x="2551" y="2775"/>
                  </a:lnTo>
                  <a:lnTo>
                    <a:pt x="0" y="2775"/>
                  </a:lnTo>
                  <a:lnTo>
                    <a:pt x="0" y="3844"/>
                  </a:lnTo>
                  <a:lnTo>
                    <a:pt x="3171" y="3844"/>
                  </a:lnTo>
                  <a:lnTo>
                    <a:pt x="3998" y="2379"/>
                  </a:lnTo>
                  <a:lnTo>
                    <a:pt x="4860" y="2379"/>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6299550" y="2852225"/>
              <a:ext cx="205075" cy="84050"/>
            </a:xfrm>
            <a:custGeom>
              <a:avLst/>
              <a:gdLst/>
              <a:ahLst/>
              <a:cxnLst/>
              <a:rect l="l" t="t" r="r" b="b"/>
              <a:pathLst>
                <a:path w="8203" h="3362" extrusionOk="0">
                  <a:moveTo>
                    <a:pt x="4860" y="1"/>
                  </a:moveTo>
                  <a:lnTo>
                    <a:pt x="4860" y="1138"/>
                  </a:lnTo>
                  <a:lnTo>
                    <a:pt x="0" y="1138"/>
                  </a:lnTo>
                  <a:lnTo>
                    <a:pt x="0" y="2206"/>
                  </a:lnTo>
                  <a:lnTo>
                    <a:pt x="4860" y="2206"/>
                  </a:lnTo>
                  <a:lnTo>
                    <a:pt x="4860" y="3361"/>
                  </a:lnTo>
                  <a:lnTo>
                    <a:pt x="8203" y="3361"/>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6305150" y="2963800"/>
              <a:ext cx="199475" cy="83600"/>
            </a:xfrm>
            <a:custGeom>
              <a:avLst/>
              <a:gdLst/>
              <a:ahLst/>
              <a:cxnLst/>
              <a:rect l="l" t="t" r="r" b="b"/>
              <a:pathLst>
                <a:path w="7979" h="3344" extrusionOk="0">
                  <a:moveTo>
                    <a:pt x="4636" y="1"/>
                  </a:moveTo>
                  <a:lnTo>
                    <a:pt x="4636" y="1569"/>
                  </a:lnTo>
                  <a:lnTo>
                    <a:pt x="2930" y="1569"/>
                  </a:lnTo>
                  <a:lnTo>
                    <a:pt x="1534" y="173"/>
                  </a:lnTo>
                  <a:lnTo>
                    <a:pt x="0" y="173"/>
                  </a:lnTo>
                  <a:lnTo>
                    <a:pt x="0" y="1242"/>
                  </a:lnTo>
                  <a:lnTo>
                    <a:pt x="1086" y="1242"/>
                  </a:lnTo>
                  <a:lnTo>
                    <a:pt x="2482" y="2637"/>
                  </a:lnTo>
                  <a:lnTo>
                    <a:pt x="4636" y="2637"/>
                  </a:lnTo>
                  <a:lnTo>
                    <a:pt x="4636" y="3344"/>
                  </a:lnTo>
                  <a:lnTo>
                    <a:pt x="7979" y="3344"/>
                  </a:lnTo>
                  <a:lnTo>
                    <a:pt x="79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6299550" y="2632075"/>
              <a:ext cx="205075" cy="83600"/>
            </a:xfrm>
            <a:custGeom>
              <a:avLst/>
              <a:gdLst/>
              <a:ahLst/>
              <a:cxnLst/>
              <a:rect l="l" t="t" r="r" b="b"/>
              <a:pathLst>
                <a:path w="8203" h="3344" extrusionOk="0">
                  <a:moveTo>
                    <a:pt x="4860" y="1"/>
                  </a:moveTo>
                  <a:lnTo>
                    <a:pt x="4860" y="1138"/>
                  </a:lnTo>
                  <a:lnTo>
                    <a:pt x="0" y="1138"/>
                  </a:lnTo>
                  <a:lnTo>
                    <a:pt x="0" y="2207"/>
                  </a:lnTo>
                  <a:lnTo>
                    <a:pt x="4860" y="2207"/>
                  </a:lnTo>
                  <a:lnTo>
                    <a:pt x="4860" y="3344"/>
                  </a:lnTo>
                  <a:lnTo>
                    <a:pt x="8203" y="3344"/>
                  </a:lnTo>
                  <a:lnTo>
                    <a:pt x="8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8"/>
          <p:cNvGrpSpPr/>
          <p:nvPr/>
        </p:nvGrpSpPr>
        <p:grpSpPr>
          <a:xfrm>
            <a:off x="1733063" y="1751591"/>
            <a:ext cx="456675" cy="457125"/>
            <a:chOff x="6056575" y="1988450"/>
            <a:chExt cx="456675" cy="457125"/>
          </a:xfrm>
        </p:grpSpPr>
        <p:sp>
          <p:nvSpPr>
            <p:cNvPr id="903" name="Google Shape;903;p48"/>
            <p:cNvSpPr/>
            <p:nvPr/>
          </p:nvSpPr>
          <p:spPr>
            <a:xfrm>
              <a:off x="6056575" y="2230575"/>
              <a:ext cx="128400" cy="87050"/>
            </a:xfrm>
            <a:custGeom>
              <a:avLst/>
              <a:gdLst/>
              <a:ahLst/>
              <a:cxnLst/>
              <a:rect l="l" t="t" r="r" b="b"/>
              <a:pathLst>
                <a:path w="5136" h="3482" extrusionOk="0">
                  <a:moveTo>
                    <a:pt x="0" y="0"/>
                  </a:moveTo>
                  <a:cubicBezTo>
                    <a:pt x="69" y="1224"/>
                    <a:pt x="379" y="2413"/>
                    <a:pt x="913" y="3481"/>
                  </a:cubicBezTo>
                  <a:lnTo>
                    <a:pt x="5135" y="3481"/>
                  </a:lnTo>
                  <a:cubicBezTo>
                    <a:pt x="4860" y="2464"/>
                    <a:pt x="4670" y="1293"/>
                    <a:pt x="4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6198725" y="2116400"/>
              <a:ext cx="172800" cy="87050"/>
            </a:xfrm>
            <a:custGeom>
              <a:avLst/>
              <a:gdLst/>
              <a:ahLst/>
              <a:cxnLst/>
              <a:rect l="l" t="t" r="r" b="b"/>
              <a:pathLst>
                <a:path w="6912" h="3482" extrusionOk="0">
                  <a:moveTo>
                    <a:pt x="552" y="1"/>
                  </a:moveTo>
                  <a:cubicBezTo>
                    <a:pt x="259" y="1000"/>
                    <a:pt x="53" y="2172"/>
                    <a:pt x="1" y="3482"/>
                  </a:cubicBezTo>
                  <a:lnTo>
                    <a:pt x="6911" y="3482"/>
                  </a:lnTo>
                  <a:cubicBezTo>
                    <a:pt x="6859" y="2172"/>
                    <a:pt x="6653" y="1017"/>
                    <a:pt x="6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6221575" y="1988450"/>
              <a:ext cx="127100" cy="101275"/>
            </a:xfrm>
            <a:custGeom>
              <a:avLst/>
              <a:gdLst/>
              <a:ahLst/>
              <a:cxnLst/>
              <a:rect l="l" t="t" r="r" b="b"/>
              <a:pathLst>
                <a:path w="5084" h="4051" extrusionOk="0">
                  <a:moveTo>
                    <a:pt x="2551" y="1"/>
                  </a:moveTo>
                  <a:cubicBezTo>
                    <a:pt x="2189" y="362"/>
                    <a:pt x="1568" y="1052"/>
                    <a:pt x="982" y="2034"/>
                  </a:cubicBezTo>
                  <a:cubicBezTo>
                    <a:pt x="655" y="2568"/>
                    <a:pt x="310" y="3240"/>
                    <a:pt x="0" y="4050"/>
                  </a:cubicBezTo>
                  <a:lnTo>
                    <a:pt x="5084" y="4050"/>
                  </a:lnTo>
                  <a:cubicBezTo>
                    <a:pt x="4257" y="1913"/>
                    <a:pt x="3102" y="569"/>
                    <a:pt x="2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6221575" y="2344725"/>
              <a:ext cx="127100" cy="100850"/>
            </a:xfrm>
            <a:custGeom>
              <a:avLst/>
              <a:gdLst/>
              <a:ahLst/>
              <a:cxnLst/>
              <a:rect l="l" t="t" r="r" b="b"/>
              <a:pathLst>
                <a:path w="5084" h="4034" extrusionOk="0">
                  <a:moveTo>
                    <a:pt x="0" y="1"/>
                  </a:moveTo>
                  <a:cubicBezTo>
                    <a:pt x="310" y="794"/>
                    <a:pt x="655" y="1466"/>
                    <a:pt x="982" y="2000"/>
                  </a:cubicBezTo>
                  <a:cubicBezTo>
                    <a:pt x="1568" y="2982"/>
                    <a:pt x="2189" y="3671"/>
                    <a:pt x="2551" y="4033"/>
                  </a:cubicBezTo>
                  <a:cubicBezTo>
                    <a:pt x="2912" y="3671"/>
                    <a:pt x="3516" y="2982"/>
                    <a:pt x="4102" y="2000"/>
                  </a:cubicBezTo>
                  <a:cubicBezTo>
                    <a:pt x="4429" y="1466"/>
                    <a:pt x="4774" y="794"/>
                    <a:pt x="5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6198725" y="2230575"/>
              <a:ext cx="172800" cy="87050"/>
            </a:xfrm>
            <a:custGeom>
              <a:avLst/>
              <a:gdLst/>
              <a:ahLst/>
              <a:cxnLst/>
              <a:rect l="l" t="t" r="r" b="b"/>
              <a:pathLst>
                <a:path w="6912" h="3482" extrusionOk="0">
                  <a:moveTo>
                    <a:pt x="1" y="0"/>
                  </a:moveTo>
                  <a:cubicBezTo>
                    <a:pt x="53" y="1310"/>
                    <a:pt x="259" y="2482"/>
                    <a:pt x="552" y="3481"/>
                  </a:cubicBezTo>
                  <a:lnTo>
                    <a:pt x="6360" y="3481"/>
                  </a:lnTo>
                  <a:cubicBezTo>
                    <a:pt x="6653" y="2482"/>
                    <a:pt x="6859" y="1310"/>
                    <a:pt x="6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6056575" y="2116400"/>
              <a:ext cx="128400" cy="87050"/>
            </a:xfrm>
            <a:custGeom>
              <a:avLst/>
              <a:gdLst/>
              <a:ahLst/>
              <a:cxnLst/>
              <a:rect l="l" t="t" r="r" b="b"/>
              <a:pathLst>
                <a:path w="5136" h="3482" extrusionOk="0">
                  <a:moveTo>
                    <a:pt x="913" y="1"/>
                  </a:moveTo>
                  <a:cubicBezTo>
                    <a:pt x="379" y="1086"/>
                    <a:pt x="69" y="2258"/>
                    <a:pt x="0" y="3482"/>
                  </a:cubicBezTo>
                  <a:lnTo>
                    <a:pt x="4618" y="3482"/>
                  </a:lnTo>
                  <a:cubicBezTo>
                    <a:pt x="4670" y="2189"/>
                    <a:pt x="4860" y="1017"/>
                    <a:pt x="5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6385275" y="2230575"/>
              <a:ext cx="127975" cy="87050"/>
            </a:xfrm>
            <a:custGeom>
              <a:avLst/>
              <a:gdLst/>
              <a:ahLst/>
              <a:cxnLst/>
              <a:rect l="l" t="t" r="r" b="b"/>
              <a:pathLst>
                <a:path w="5119" h="3482" extrusionOk="0">
                  <a:moveTo>
                    <a:pt x="518" y="0"/>
                  </a:moveTo>
                  <a:cubicBezTo>
                    <a:pt x="466" y="1293"/>
                    <a:pt x="276" y="2464"/>
                    <a:pt x="1" y="3481"/>
                  </a:cubicBezTo>
                  <a:lnTo>
                    <a:pt x="4205" y="3481"/>
                  </a:lnTo>
                  <a:cubicBezTo>
                    <a:pt x="4739" y="2413"/>
                    <a:pt x="5050" y="1224"/>
                    <a:pt x="5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6323675" y="2344725"/>
              <a:ext cx="151225" cy="97825"/>
            </a:xfrm>
            <a:custGeom>
              <a:avLst/>
              <a:gdLst/>
              <a:ahLst/>
              <a:cxnLst/>
              <a:rect l="l" t="t" r="r" b="b"/>
              <a:pathLst>
                <a:path w="6049" h="3913" extrusionOk="0">
                  <a:moveTo>
                    <a:pt x="2137" y="1"/>
                  </a:moveTo>
                  <a:cubicBezTo>
                    <a:pt x="1775" y="1052"/>
                    <a:pt x="1327" y="1931"/>
                    <a:pt x="914" y="2603"/>
                  </a:cubicBezTo>
                  <a:cubicBezTo>
                    <a:pt x="603" y="3120"/>
                    <a:pt x="293" y="3551"/>
                    <a:pt x="0" y="3913"/>
                  </a:cubicBezTo>
                  <a:cubicBezTo>
                    <a:pt x="1861" y="3602"/>
                    <a:pt x="3567" y="2724"/>
                    <a:pt x="4912" y="1362"/>
                  </a:cubicBezTo>
                  <a:cubicBezTo>
                    <a:pt x="5342" y="931"/>
                    <a:pt x="5721" y="483"/>
                    <a:pt x="6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6094900" y="1991475"/>
              <a:ext cx="151675" cy="98250"/>
            </a:xfrm>
            <a:custGeom>
              <a:avLst/>
              <a:gdLst/>
              <a:ahLst/>
              <a:cxnLst/>
              <a:rect l="l" t="t" r="r" b="b"/>
              <a:pathLst>
                <a:path w="6067" h="3930" extrusionOk="0">
                  <a:moveTo>
                    <a:pt x="6067" y="0"/>
                  </a:moveTo>
                  <a:lnTo>
                    <a:pt x="6067" y="0"/>
                  </a:lnTo>
                  <a:cubicBezTo>
                    <a:pt x="4206" y="310"/>
                    <a:pt x="2500" y="1189"/>
                    <a:pt x="1138" y="2551"/>
                  </a:cubicBezTo>
                  <a:cubicBezTo>
                    <a:pt x="707" y="2981"/>
                    <a:pt x="328" y="3429"/>
                    <a:pt x="1" y="3929"/>
                  </a:cubicBezTo>
                  <a:lnTo>
                    <a:pt x="3930" y="3929"/>
                  </a:lnTo>
                  <a:cubicBezTo>
                    <a:pt x="4292" y="2861"/>
                    <a:pt x="4740" y="1982"/>
                    <a:pt x="5153" y="1310"/>
                  </a:cubicBezTo>
                  <a:cubicBezTo>
                    <a:pt x="5464" y="793"/>
                    <a:pt x="5791" y="362"/>
                    <a:pt x="6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6094900" y="2344725"/>
              <a:ext cx="151675" cy="97825"/>
            </a:xfrm>
            <a:custGeom>
              <a:avLst/>
              <a:gdLst/>
              <a:ahLst/>
              <a:cxnLst/>
              <a:rect l="l" t="t" r="r" b="b"/>
              <a:pathLst>
                <a:path w="6067" h="3913" extrusionOk="0">
                  <a:moveTo>
                    <a:pt x="1" y="1"/>
                  </a:moveTo>
                  <a:cubicBezTo>
                    <a:pt x="328" y="483"/>
                    <a:pt x="707" y="931"/>
                    <a:pt x="1138" y="1362"/>
                  </a:cubicBezTo>
                  <a:cubicBezTo>
                    <a:pt x="2500" y="2724"/>
                    <a:pt x="4206" y="3602"/>
                    <a:pt x="6067" y="3913"/>
                  </a:cubicBezTo>
                  <a:cubicBezTo>
                    <a:pt x="5791" y="3551"/>
                    <a:pt x="5464" y="3120"/>
                    <a:pt x="5153" y="2603"/>
                  </a:cubicBezTo>
                  <a:cubicBezTo>
                    <a:pt x="4740" y="1931"/>
                    <a:pt x="4292" y="1052"/>
                    <a:pt x="3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6323675" y="1991475"/>
              <a:ext cx="151225" cy="98250"/>
            </a:xfrm>
            <a:custGeom>
              <a:avLst/>
              <a:gdLst/>
              <a:ahLst/>
              <a:cxnLst/>
              <a:rect l="l" t="t" r="r" b="b"/>
              <a:pathLst>
                <a:path w="6049" h="3930" extrusionOk="0">
                  <a:moveTo>
                    <a:pt x="0" y="0"/>
                  </a:moveTo>
                  <a:cubicBezTo>
                    <a:pt x="293" y="362"/>
                    <a:pt x="603" y="793"/>
                    <a:pt x="914" y="1310"/>
                  </a:cubicBezTo>
                  <a:cubicBezTo>
                    <a:pt x="1327" y="1982"/>
                    <a:pt x="1775" y="2861"/>
                    <a:pt x="2137" y="3929"/>
                  </a:cubicBezTo>
                  <a:lnTo>
                    <a:pt x="6049" y="3929"/>
                  </a:lnTo>
                  <a:cubicBezTo>
                    <a:pt x="5721" y="3429"/>
                    <a:pt x="5342" y="2981"/>
                    <a:pt x="4912" y="2551"/>
                  </a:cubicBezTo>
                  <a:cubicBezTo>
                    <a:pt x="3567" y="1189"/>
                    <a:pt x="1861" y="32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6385275" y="2116400"/>
              <a:ext cx="127975" cy="87050"/>
            </a:xfrm>
            <a:custGeom>
              <a:avLst/>
              <a:gdLst/>
              <a:ahLst/>
              <a:cxnLst/>
              <a:rect l="l" t="t" r="r" b="b"/>
              <a:pathLst>
                <a:path w="5119" h="3482" extrusionOk="0">
                  <a:moveTo>
                    <a:pt x="1" y="1"/>
                  </a:moveTo>
                  <a:cubicBezTo>
                    <a:pt x="276" y="1017"/>
                    <a:pt x="466" y="2189"/>
                    <a:pt x="518" y="3482"/>
                  </a:cubicBezTo>
                  <a:lnTo>
                    <a:pt x="5119" y="3482"/>
                  </a:lnTo>
                  <a:cubicBezTo>
                    <a:pt x="5050" y="2258"/>
                    <a:pt x="4739" y="1086"/>
                    <a:pt x="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8"/>
          <p:cNvGrpSpPr/>
          <p:nvPr/>
        </p:nvGrpSpPr>
        <p:grpSpPr>
          <a:xfrm>
            <a:off x="4343450" y="1751591"/>
            <a:ext cx="457125" cy="457125"/>
            <a:chOff x="6741550" y="1988450"/>
            <a:chExt cx="457125" cy="457125"/>
          </a:xfrm>
        </p:grpSpPr>
        <p:sp>
          <p:nvSpPr>
            <p:cNvPr id="916" name="Google Shape;916;p48"/>
            <p:cNvSpPr/>
            <p:nvPr/>
          </p:nvSpPr>
          <p:spPr>
            <a:xfrm>
              <a:off x="6741550" y="2111675"/>
              <a:ext cx="457125" cy="333900"/>
            </a:xfrm>
            <a:custGeom>
              <a:avLst/>
              <a:gdLst/>
              <a:ahLst/>
              <a:cxnLst/>
              <a:rect l="l" t="t" r="r" b="b"/>
              <a:pathLst>
                <a:path w="18285" h="13356" extrusionOk="0">
                  <a:moveTo>
                    <a:pt x="1" y="0"/>
                  </a:moveTo>
                  <a:lnTo>
                    <a:pt x="1" y="13355"/>
                  </a:lnTo>
                  <a:lnTo>
                    <a:pt x="1776" y="13355"/>
                  </a:lnTo>
                  <a:lnTo>
                    <a:pt x="1776" y="11149"/>
                  </a:lnTo>
                  <a:lnTo>
                    <a:pt x="3154" y="10943"/>
                  </a:lnTo>
                  <a:cubicBezTo>
                    <a:pt x="3241" y="10684"/>
                    <a:pt x="3344" y="10426"/>
                    <a:pt x="3465" y="10184"/>
                  </a:cubicBezTo>
                  <a:lnTo>
                    <a:pt x="2637" y="9082"/>
                  </a:lnTo>
                  <a:lnTo>
                    <a:pt x="5240" y="6479"/>
                  </a:lnTo>
                  <a:lnTo>
                    <a:pt x="6342" y="7307"/>
                  </a:lnTo>
                  <a:cubicBezTo>
                    <a:pt x="6584" y="7186"/>
                    <a:pt x="6842" y="7083"/>
                    <a:pt x="7101" y="6996"/>
                  </a:cubicBezTo>
                  <a:lnTo>
                    <a:pt x="7307" y="5618"/>
                  </a:lnTo>
                  <a:lnTo>
                    <a:pt x="10978" y="5618"/>
                  </a:lnTo>
                  <a:lnTo>
                    <a:pt x="11185" y="6996"/>
                  </a:lnTo>
                  <a:cubicBezTo>
                    <a:pt x="11443" y="7083"/>
                    <a:pt x="11685" y="7186"/>
                    <a:pt x="11943" y="7307"/>
                  </a:cubicBezTo>
                  <a:lnTo>
                    <a:pt x="13046" y="6479"/>
                  </a:lnTo>
                  <a:lnTo>
                    <a:pt x="15648" y="9082"/>
                  </a:lnTo>
                  <a:lnTo>
                    <a:pt x="14821" y="10184"/>
                  </a:lnTo>
                  <a:cubicBezTo>
                    <a:pt x="14941" y="10426"/>
                    <a:pt x="15045" y="10684"/>
                    <a:pt x="15131" y="10943"/>
                  </a:cubicBezTo>
                  <a:lnTo>
                    <a:pt x="16510" y="11149"/>
                  </a:lnTo>
                  <a:lnTo>
                    <a:pt x="16510" y="13355"/>
                  </a:lnTo>
                  <a:lnTo>
                    <a:pt x="18285" y="13355"/>
                  </a:lnTo>
                  <a:lnTo>
                    <a:pt x="18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6741550" y="1988450"/>
              <a:ext cx="457125" cy="96525"/>
            </a:xfrm>
            <a:custGeom>
              <a:avLst/>
              <a:gdLst/>
              <a:ahLst/>
              <a:cxnLst/>
              <a:rect l="l" t="t" r="r" b="b"/>
              <a:pathLst>
                <a:path w="18285" h="3861" extrusionOk="0">
                  <a:moveTo>
                    <a:pt x="12443" y="1396"/>
                  </a:moveTo>
                  <a:lnTo>
                    <a:pt x="12443" y="2482"/>
                  </a:lnTo>
                  <a:lnTo>
                    <a:pt x="11374" y="2482"/>
                  </a:lnTo>
                  <a:lnTo>
                    <a:pt x="11374" y="1396"/>
                  </a:lnTo>
                  <a:close/>
                  <a:moveTo>
                    <a:pt x="14373" y="1396"/>
                  </a:moveTo>
                  <a:lnTo>
                    <a:pt x="14373" y="2482"/>
                  </a:lnTo>
                  <a:lnTo>
                    <a:pt x="13287" y="2482"/>
                  </a:lnTo>
                  <a:lnTo>
                    <a:pt x="13287" y="1396"/>
                  </a:lnTo>
                  <a:close/>
                  <a:moveTo>
                    <a:pt x="16286" y="1396"/>
                  </a:moveTo>
                  <a:lnTo>
                    <a:pt x="16286" y="2482"/>
                  </a:lnTo>
                  <a:lnTo>
                    <a:pt x="15200" y="2482"/>
                  </a:lnTo>
                  <a:lnTo>
                    <a:pt x="15200" y="1396"/>
                  </a:lnTo>
                  <a:close/>
                  <a:moveTo>
                    <a:pt x="1" y="1"/>
                  </a:moveTo>
                  <a:lnTo>
                    <a:pt x="1" y="3861"/>
                  </a:lnTo>
                  <a:lnTo>
                    <a:pt x="18285" y="3861"/>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6812650" y="2278825"/>
              <a:ext cx="314500" cy="166750"/>
            </a:xfrm>
            <a:custGeom>
              <a:avLst/>
              <a:gdLst/>
              <a:ahLst/>
              <a:cxnLst/>
              <a:rect l="l" t="t" r="r" b="b"/>
              <a:pathLst>
                <a:path w="12580" h="6670" extrusionOk="0">
                  <a:moveTo>
                    <a:pt x="5377" y="0"/>
                  </a:moveTo>
                  <a:lnTo>
                    <a:pt x="5204" y="1138"/>
                  </a:lnTo>
                  <a:lnTo>
                    <a:pt x="4877" y="1224"/>
                  </a:lnTo>
                  <a:cubicBezTo>
                    <a:pt x="4481" y="1344"/>
                    <a:pt x="4084" y="1499"/>
                    <a:pt x="3722" y="1706"/>
                  </a:cubicBezTo>
                  <a:lnTo>
                    <a:pt x="3412" y="1879"/>
                  </a:lnTo>
                  <a:lnTo>
                    <a:pt x="2499" y="1207"/>
                  </a:lnTo>
                  <a:lnTo>
                    <a:pt x="1207" y="2499"/>
                  </a:lnTo>
                  <a:lnTo>
                    <a:pt x="1879" y="3412"/>
                  </a:lnTo>
                  <a:lnTo>
                    <a:pt x="1706" y="3722"/>
                  </a:lnTo>
                  <a:cubicBezTo>
                    <a:pt x="1499" y="4084"/>
                    <a:pt x="1344" y="4481"/>
                    <a:pt x="1224" y="4877"/>
                  </a:cubicBezTo>
                  <a:lnTo>
                    <a:pt x="1138" y="5204"/>
                  </a:lnTo>
                  <a:lnTo>
                    <a:pt x="0" y="5377"/>
                  </a:lnTo>
                  <a:lnTo>
                    <a:pt x="0" y="6669"/>
                  </a:lnTo>
                  <a:lnTo>
                    <a:pt x="2913" y="6669"/>
                  </a:lnTo>
                  <a:cubicBezTo>
                    <a:pt x="2895" y="6549"/>
                    <a:pt x="2895" y="6428"/>
                    <a:pt x="2895" y="6290"/>
                  </a:cubicBezTo>
                  <a:cubicBezTo>
                    <a:pt x="2895" y="4429"/>
                    <a:pt x="4412" y="2895"/>
                    <a:pt x="6290" y="2895"/>
                  </a:cubicBezTo>
                  <a:cubicBezTo>
                    <a:pt x="8168" y="2895"/>
                    <a:pt x="9702" y="4429"/>
                    <a:pt x="9702" y="6290"/>
                  </a:cubicBezTo>
                  <a:cubicBezTo>
                    <a:pt x="9702" y="6428"/>
                    <a:pt x="9702" y="6549"/>
                    <a:pt x="9685" y="6669"/>
                  </a:cubicBezTo>
                  <a:lnTo>
                    <a:pt x="12580" y="6669"/>
                  </a:lnTo>
                  <a:lnTo>
                    <a:pt x="12580" y="5377"/>
                  </a:lnTo>
                  <a:lnTo>
                    <a:pt x="11460" y="5204"/>
                  </a:lnTo>
                  <a:lnTo>
                    <a:pt x="11356" y="4877"/>
                  </a:lnTo>
                  <a:cubicBezTo>
                    <a:pt x="11253" y="4481"/>
                    <a:pt x="11098" y="4084"/>
                    <a:pt x="10891" y="3722"/>
                  </a:cubicBezTo>
                  <a:lnTo>
                    <a:pt x="10719" y="3412"/>
                  </a:lnTo>
                  <a:lnTo>
                    <a:pt x="11391" y="2499"/>
                  </a:lnTo>
                  <a:lnTo>
                    <a:pt x="10098" y="1207"/>
                  </a:lnTo>
                  <a:lnTo>
                    <a:pt x="9185" y="1879"/>
                  </a:lnTo>
                  <a:lnTo>
                    <a:pt x="8875" y="1706"/>
                  </a:lnTo>
                  <a:cubicBezTo>
                    <a:pt x="8513" y="1499"/>
                    <a:pt x="8117" y="1344"/>
                    <a:pt x="7720" y="1224"/>
                  </a:cubicBezTo>
                  <a:lnTo>
                    <a:pt x="7376" y="1138"/>
                  </a:lnTo>
                  <a:lnTo>
                    <a:pt x="7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6911725" y="2377900"/>
              <a:ext cx="116775" cy="67675"/>
            </a:xfrm>
            <a:custGeom>
              <a:avLst/>
              <a:gdLst/>
              <a:ahLst/>
              <a:cxnLst/>
              <a:rect l="l" t="t" r="r" b="b"/>
              <a:pathLst>
                <a:path w="4671" h="2707" extrusionOk="0">
                  <a:moveTo>
                    <a:pt x="2327" y="1"/>
                  </a:moveTo>
                  <a:cubicBezTo>
                    <a:pt x="1052" y="1"/>
                    <a:pt x="1" y="1052"/>
                    <a:pt x="1" y="2327"/>
                  </a:cubicBezTo>
                  <a:cubicBezTo>
                    <a:pt x="1" y="2465"/>
                    <a:pt x="18" y="2586"/>
                    <a:pt x="35" y="2706"/>
                  </a:cubicBezTo>
                  <a:lnTo>
                    <a:pt x="4636" y="2706"/>
                  </a:lnTo>
                  <a:cubicBezTo>
                    <a:pt x="4653" y="2586"/>
                    <a:pt x="4671" y="2465"/>
                    <a:pt x="4671" y="2327"/>
                  </a:cubicBezTo>
                  <a:cubicBezTo>
                    <a:pt x="4671" y="1052"/>
                    <a:pt x="3620" y="1"/>
                    <a:pt x="2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3"/>
        <p:cNvGrpSpPr/>
        <p:nvPr/>
      </p:nvGrpSpPr>
      <p:grpSpPr>
        <a:xfrm>
          <a:off x="0" y="0"/>
          <a:ext cx="0" cy="0"/>
          <a:chOff x="0" y="0"/>
          <a:chExt cx="0" cy="0"/>
        </a:xfrm>
      </p:grpSpPr>
      <p:sp>
        <p:nvSpPr>
          <p:cNvPr id="924" name="Google Shape;924;p4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CHANNELS</a:t>
            </a:r>
            <a:endParaRPr/>
          </a:p>
        </p:txBody>
      </p:sp>
      <p:sp>
        <p:nvSpPr>
          <p:cNvPr id="925" name="Google Shape;925;p49"/>
          <p:cNvSpPr txBox="1"/>
          <p:nvPr/>
        </p:nvSpPr>
        <p:spPr>
          <a:xfrm>
            <a:off x="3479550" y="127475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MANUFACTURER</a:t>
            </a:r>
            <a:endParaRPr sz="2000">
              <a:solidFill>
                <a:schemeClr val="lt1"/>
              </a:solidFill>
              <a:latin typeface="Alata"/>
              <a:ea typeface="Alata"/>
              <a:cs typeface="Alata"/>
              <a:sym typeface="Alata"/>
            </a:endParaRPr>
          </a:p>
        </p:txBody>
      </p:sp>
      <p:sp>
        <p:nvSpPr>
          <p:cNvPr id="926" name="Google Shape;926;p49"/>
          <p:cNvSpPr txBox="1"/>
          <p:nvPr/>
        </p:nvSpPr>
        <p:spPr>
          <a:xfrm>
            <a:off x="624480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sp>
        <p:nvSpPr>
          <p:cNvPr id="927" name="Google Shape;927;p49"/>
          <p:cNvSpPr txBox="1"/>
          <p:nvPr/>
        </p:nvSpPr>
        <p:spPr>
          <a:xfrm>
            <a:off x="6244800" y="2170525"/>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WHOLESALER</a:t>
            </a:r>
            <a:endParaRPr sz="2000">
              <a:solidFill>
                <a:schemeClr val="lt1"/>
              </a:solidFill>
              <a:latin typeface="Alata"/>
              <a:ea typeface="Alata"/>
              <a:cs typeface="Alata"/>
              <a:sym typeface="Alata"/>
            </a:endParaRPr>
          </a:p>
        </p:txBody>
      </p:sp>
      <p:sp>
        <p:nvSpPr>
          <p:cNvPr id="928" name="Google Shape;928;p49"/>
          <p:cNvSpPr txBox="1"/>
          <p:nvPr/>
        </p:nvSpPr>
        <p:spPr>
          <a:xfrm>
            <a:off x="6244800" y="306630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RETAILERS</a:t>
            </a:r>
            <a:endParaRPr sz="2000">
              <a:solidFill>
                <a:schemeClr val="lt1"/>
              </a:solidFill>
              <a:latin typeface="Alata"/>
              <a:ea typeface="Alata"/>
              <a:cs typeface="Alata"/>
              <a:sym typeface="Alata"/>
            </a:endParaRPr>
          </a:p>
        </p:txBody>
      </p:sp>
      <p:sp>
        <p:nvSpPr>
          <p:cNvPr id="929" name="Google Shape;929;p49"/>
          <p:cNvSpPr txBox="1"/>
          <p:nvPr/>
        </p:nvSpPr>
        <p:spPr>
          <a:xfrm>
            <a:off x="347955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930" name="Google Shape;930;p49"/>
          <p:cNvSpPr txBox="1"/>
          <p:nvPr/>
        </p:nvSpPr>
        <p:spPr>
          <a:xfrm>
            <a:off x="3479550" y="3066300"/>
            <a:ext cx="2184900" cy="46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RETAILERS</a:t>
            </a:r>
            <a:endParaRPr sz="2000">
              <a:solidFill>
                <a:schemeClr val="lt1"/>
              </a:solidFill>
              <a:latin typeface="Alata"/>
              <a:ea typeface="Alata"/>
              <a:cs typeface="Alata"/>
              <a:sym typeface="Alata"/>
            </a:endParaRPr>
          </a:p>
        </p:txBody>
      </p:sp>
      <p:sp>
        <p:nvSpPr>
          <p:cNvPr id="931" name="Google Shape;931;p49"/>
          <p:cNvSpPr txBox="1"/>
          <p:nvPr/>
        </p:nvSpPr>
        <p:spPr>
          <a:xfrm>
            <a:off x="714300" y="3962075"/>
            <a:ext cx="2184900" cy="5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cxnSp>
        <p:nvCxnSpPr>
          <p:cNvPr id="932" name="Google Shape;932;p49"/>
          <p:cNvCxnSpPr>
            <a:stCxn id="925" idx="1"/>
            <a:endCxn id="931" idx="0"/>
          </p:cNvCxnSpPr>
          <p:nvPr/>
        </p:nvCxnSpPr>
        <p:spPr>
          <a:xfrm flipH="1">
            <a:off x="1806750" y="1508750"/>
            <a:ext cx="1672800" cy="2453400"/>
          </a:xfrm>
          <a:prstGeom prst="bentConnector2">
            <a:avLst/>
          </a:prstGeom>
          <a:noFill/>
          <a:ln w="9525" cap="flat" cmpd="sng">
            <a:solidFill>
              <a:schemeClr val="lt1"/>
            </a:solidFill>
            <a:prstDash val="solid"/>
            <a:round/>
            <a:headEnd type="none" w="med" len="med"/>
            <a:tailEnd type="none" w="med" len="med"/>
          </a:ln>
        </p:spPr>
      </p:cxnSp>
      <p:cxnSp>
        <p:nvCxnSpPr>
          <p:cNvPr id="933" name="Google Shape;933;p49"/>
          <p:cNvCxnSpPr>
            <a:stCxn id="925" idx="3"/>
            <a:endCxn id="927" idx="0"/>
          </p:cNvCxnSpPr>
          <p:nvPr/>
        </p:nvCxnSpPr>
        <p:spPr>
          <a:xfrm>
            <a:off x="5664450" y="1508750"/>
            <a:ext cx="1672800" cy="661800"/>
          </a:xfrm>
          <a:prstGeom prst="bentConnector2">
            <a:avLst/>
          </a:prstGeom>
          <a:noFill/>
          <a:ln w="9525" cap="flat" cmpd="sng">
            <a:solidFill>
              <a:schemeClr val="lt1"/>
            </a:solidFill>
            <a:prstDash val="solid"/>
            <a:round/>
            <a:headEnd type="none" w="med" len="med"/>
            <a:tailEnd type="none" w="med" len="med"/>
          </a:ln>
        </p:spPr>
      </p:cxnSp>
      <p:cxnSp>
        <p:nvCxnSpPr>
          <p:cNvPr id="934" name="Google Shape;934;p49"/>
          <p:cNvCxnSpPr>
            <a:stCxn id="925" idx="2"/>
            <a:endCxn id="930" idx="0"/>
          </p:cNvCxnSpPr>
          <p:nvPr/>
        </p:nvCxnSpPr>
        <p:spPr>
          <a:xfrm>
            <a:off x="4572000" y="1742750"/>
            <a:ext cx="0" cy="1323600"/>
          </a:xfrm>
          <a:prstGeom prst="straightConnector1">
            <a:avLst/>
          </a:prstGeom>
          <a:noFill/>
          <a:ln w="9525" cap="flat" cmpd="sng">
            <a:solidFill>
              <a:schemeClr val="lt1"/>
            </a:solidFill>
            <a:prstDash val="solid"/>
            <a:round/>
            <a:headEnd type="none" w="med" len="med"/>
            <a:tailEnd type="none" w="med" len="med"/>
          </a:ln>
        </p:spPr>
      </p:cxnSp>
      <p:cxnSp>
        <p:nvCxnSpPr>
          <p:cNvPr id="935" name="Google Shape;935;p49"/>
          <p:cNvCxnSpPr>
            <a:stCxn id="930" idx="2"/>
            <a:endCxn id="929" idx="0"/>
          </p:cNvCxnSpPr>
          <p:nvPr/>
        </p:nvCxnSpPr>
        <p:spPr>
          <a:xfrm>
            <a:off x="4572000" y="3534300"/>
            <a:ext cx="0" cy="427800"/>
          </a:xfrm>
          <a:prstGeom prst="straightConnector1">
            <a:avLst/>
          </a:prstGeom>
          <a:noFill/>
          <a:ln w="9525" cap="flat" cmpd="sng">
            <a:solidFill>
              <a:schemeClr val="lt1"/>
            </a:solidFill>
            <a:prstDash val="solid"/>
            <a:round/>
            <a:headEnd type="none" w="med" len="med"/>
            <a:tailEnd type="none" w="med" len="med"/>
          </a:ln>
        </p:spPr>
      </p:cxnSp>
      <p:cxnSp>
        <p:nvCxnSpPr>
          <p:cNvPr id="936" name="Google Shape;936;p49"/>
          <p:cNvCxnSpPr>
            <a:stCxn id="927" idx="2"/>
            <a:endCxn id="928" idx="0"/>
          </p:cNvCxnSpPr>
          <p:nvPr/>
        </p:nvCxnSpPr>
        <p:spPr>
          <a:xfrm>
            <a:off x="7337250" y="2638525"/>
            <a:ext cx="0" cy="427800"/>
          </a:xfrm>
          <a:prstGeom prst="straightConnector1">
            <a:avLst/>
          </a:prstGeom>
          <a:noFill/>
          <a:ln w="9525" cap="flat" cmpd="sng">
            <a:solidFill>
              <a:schemeClr val="lt1"/>
            </a:solidFill>
            <a:prstDash val="solid"/>
            <a:round/>
            <a:headEnd type="none" w="med" len="med"/>
            <a:tailEnd type="none" w="med" len="med"/>
          </a:ln>
        </p:spPr>
      </p:cxnSp>
      <p:cxnSp>
        <p:nvCxnSpPr>
          <p:cNvPr id="937" name="Google Shape;937;p49"/>
          <p:cNvCxnSpPr>
            <a:stCxn id="928" idx="2"/>
            <a:endCxn id="926" idx="0"/>
          </p:cNvCxnSpPr>
          <p:nvPr/>
        </p:nvCxnSpPr>
        <p:spPr>
          <a:xfrm>
            <a:off x="7337250" y="3534300"/>
            <a:ext cx="0" cy="4278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714299" y="898675"/>
            <a:ext cx="7768929" cy="3705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Cousteau was born on 11 June 1910, in Saint-André-de-</a:t>
            </a:r>
            <a:r>
              <a:rPr lang="en-US" sz="1800" dirty="0" err="1"/>
              <a:t>Cubzac</a:t>
            </a:r>
            <a:r>
              <a:rPr lang="en-US" sz="1800" dirty="0"/>
              <a:t>, Gironde, France</a:t>
            </a:r>
            <a:r>
              <a:rPr lang="pl-PL" sz="1800" dirty="0"/>
              <a:t> and died on </a:t>
            </a:r>
            <a:r>
              <a:rPr lang="en-US" sz="1800" dirty="0"/>
              <a:t>25 June 1997</a:t>
            </a:r>
            <a:r>
              <a:rPr lang="pl-PL" sz="1800" dirty="0"/>
              <a:t>. </a:t>
            </a:r>
            <a:r>
              <a:rPr lang="en-US" sz="1800" dirty="0"/>
              <a:t>On 12 July 1937, he married Simone Melchior, his business partner</a:t>
            </a:r>
            <a:r>
              <a:rPr lang="pl-PL" sz="1800" dirty="0"/>
              <a:t>. They have two</a:t>
            </a:r>
            <a:r>
              <a:rPr lang="ru-RU" sz="1800" dirty="0"/>
              <a:t> </a:t>
            </a:r>
            <a:r>
              <a:rPr lang="pl-PL" sz="1800" dirty="0"/>
              <a:t>sons and thats sons take </a:t>
            </a:r>
            <a:r>
              <a:rPr lang="en-US" sz="1800" dirty="0"/>
              <a:t>part in the adventures of the Calypso</a:t>
            </a:r>
            <a:r>
              <a:rPr lang="pl-PL" sz="1800" dirty="0"/>
              <a:t>. </a:t>
            </a:r>
            <a:endParaRPr sz="1800" dirty="0"/>
          </a:p>
        </p:txBody>
      </p:sp>
      <p:sp>
        <p:nvSpPr>
          <p:cNvPr id="378" name="Google Shape;378;p31"/>
          <p:cNvSpPr txBox="1">
            <a:spLocks noGrp="1"/>
          </p:cNvSpPr>
          <p:nvPr>
            <p:ph type="title"/>
          </p:nvPr>
        </p:nvSpPr>
        <p:spPr>
          <a:xfrm>
            <a:off x="854464" y="293676"/>
            <a:ext cx="7715400" cy="604999"/>
          </a:xfrm>
          <a:prstGeom prst="rect">
            <a:avLst/>
          </a:prstGeom>
        </p:spPr>
        <p:txBody>
          <a:bodyPr spcFirstLastPara="1" wrap="square" lIns="91425" tIns="91425" rIns="91425" bIns="91425" anchor="t" anchorCtr="0">
            <a:noAutofit/>
          </a:bodyPr>
          <a:lstStyle/>
          <a:p>
            <a:r>
              <a:rPr lang="en-US" sz="3600" b="1" dirty="0"/>
              <a:t>Biography</a:t>
            </a:r>
          </a:p>
        </p:txBody>
      </p:sp>
      <p:pic>
        <p:nvPicPr>
          <p:cNvPr id="3" name="Рисунок 2">
            <a:extLst>
              <a:ext uri="{FF2B5EF4-FFF2-40B4-BE49-F238E27FC236}">
                <a16:creationId xmlns:a16="http://schemas.microsoft.com/office/drawing/2014/main" id="{35C80808-18A6-F029-9D09-8735A42D3C83}"/>
              </a:ext>
            </a:extLst>
          </p:cNvPr>
          <p:cNvPicPr>
            <a:picLocks noChangeAspect="1"/>
          </p:cNvPicPr>
          <p:nvPr/>
        </p:nvPicPr>
        <p:blipFill>
          <a:blip r:embed="rId4"/>
          <a:stretch>
            <a:fillRect/>
          </a:stretch>
        </p:blipFill>
        <p:spPr>
          <a:xfrm>
            <a:off x="5269994" y="2153124"/>
            <a:ext cx="3530409" cy="2609433"/>
          </a:xfrm>
          <a:prstGeom prst="rect">
            <a:avLst/>
          </a:prstGeom>
        </p:spPr>
      </p:pic>
      <p:sp>
        <p:nvSpPr>
          <p:cNvPr id="4" name="TextBox 3">
            <a:extLst>
              <a:ext uri="{FF2B5EF4-FFF2-40B4-BE49-F238E27FC236}">
                <a16:creationId xmlns:a16="http://schemas.microsoft.com/office/drawing/2014/main" id="{DEC5A1E2-EB85-F262-1536-5C3195002307}"/>
              </a:ext>
            </a:extLst>
          </p:cNvPr>
          <p:cNvSpPr txBox="1"/>
          <p:nvPr/>
        </p:nvSpPr>
        <p:spPr>
          <a:xfrm>
            <a:off x="737140" y="2050202"/>
            <a:ext cx="4532854" cy="2031325"/>
          </a:xfrm>
          <a:prstGeom prst="rect">
            <a:avLst/>
          </a:prstGeom>
          <a:noFill/>
        </p:spPr>
        <p:txBody>
          <a:bodyPr wrap="square" lIns="91440" tIns="45720" rIns="91440" bIns="45720" rtlCol="0" anchor="t">
            <a:spAutoFit/>
          </a:bodyPr>
          <a:lstStyle/>
          <a:p>
            <a:r>
              <a:rPr lang="en-US" sz="1800" dirty="0">
                <a:solidFill>
                  <a:schemeClr val="bg1">
                    <a:lumMod val="95000"/>
                  </a:schemeClr>
                </a:solidFill>
                <a:latin typeface="Lexend Deca Light"/>
              </a:rPr>
              <a:t>In 1991, six months after his wife Simone's death from cancer, he married Francine Triplet. They already had a daughter and son, who was born while Cousteau was married in his first wife</a:t>
            </a:r>
            <a:endParaRPr lang="ru-RU" sz="1800">
              <a:solidFill>
                <a:schemeClr val="bg1">
                  <a:lumMod val="95000"/>
                </a:schemeClr>
              </a:solidFill>
            </a:endParaRPr>
          </a:p>
          <a:p>
            <a:endParaRPr lang="ru-RU" sz="1800" dirty="0">
              <a:solidFill>
                <a:schemeClr val="bg1">
                  <a:lumMod val="95000"/>
                </a:schemeClr>
              </a:solidFill>
            </a:endParaRPr>
          </a:p>
          <a:p>
            <a:endParaRPr lang="ru-RU" sz="1800" dirty="0">
              <a:solidFill>
                <a:schemeClr val="bg1">
                  <a:lumMod val="9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1"/>
        <p:cNvGrpSpPr/>
        <p:nvPr/>
      </p:nvGrpSpPr>
      <p:grpSpPr>
        <a:xfrm>
          <a:off x="0" y="0"/>
          <a:ext cx="0" cy="0"/>
          <a:chOff x="0" y="0"/>
          <a:chExt cx="0" cy="0"/>
        </a:xfrm>
      </p:grpSpPr>
      <p:sp>
        <p:nvSpPr>
          <p:cNvPr id="962" name="Google Shape;962;p51"/>
          <p:cNvSpPr/>
          <p:nvPr/>
        </p:nvSpPr>
        <p:spPr>
          <a:xfrm>
            <a:off x="722825"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3324915"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927023" y="2881500"/>
            <a:ext cx="2494200" cy="17229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1334225"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txBox="1">
            <a:spLocks noGrp="1"/>
          </p:cNvSpPr>
          <p:nvPr>
            <p:ph type="title"/>
          </p:nvPr>
        </p:nvSpPr>
        <p:spPr>
          <a:xfrm>
            <a:off x="784325" y="3102192"/>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967" name="Google Shape;967;p51"/>
          <p:cNvSpPr txBox="1">
            <a:spLocks noGrp="1"/>
          </p:cNvSpPr>
          <p:nvPr>
            <p:ph type="subTitle" idx="1"/>
          </p:nvPr>
        </p:nvSpPr>
        <p:spPr>
          <a:xfrm>
            <a:off x="784325" y="37822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Mercury is the closest planet to the Sun</a:t>
            </a:r>
            <a:endParaRPr>
              <a:latin typeface="Lexend Deca"/>
              <a:ea typeface="Lexend Deca"/>
              <a:cs typeface="Lexend Deca"/>
              <a:sym typeface="Lexend Deca"/>
            </a:endParaRPr>
          </a:p>
        </p:txBody>
      </p:sp>
      <p:sp>
        <p:nvSpPr>
          <p:cNvPr id="968" name="Google Shape;968;p51"/>
          <p:cNvSpPr txBox="1">
            <a:spLocks noGrp="1"/>
          </p:cNvSpPr>
          <p:nvPr>
            <p:ph type="title" idx="2"/>
          </p:nvPr>
        </p:nvSpPr>
        <p:spPr>
          <a:xfrm>
            <a:off x="3386415" y="3102191"/>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969" name="Google Shape;969;p51"/>
          <p:cNvSpPr txBox="1">
            <a:spLocks noGrp="1"/>
          </p:cNvSpPr>
          <p:nvPr>
            <p:ph type="subTitle" idx="3"/>
          </p:nvPr>
        </p:nvSpPr>
        <p:spPr>
          <a:xfrm>
            <a:off x="3386415" y="3782275"/>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Despite being red, Mars is a very cold place</a:t>
            </a:r>
            <a:endParaRPr>
              <a:latin typeface="Lexend Deca"/>
              <a:ea typeface="Lexend Deca"/>
              <a:cs typeface="Lexend Deca"/>
              <a:sym typeface="Lexend Deca"/>
            </a:endParaRPr>
          </a:p>
        </p:txBody>
      </p:sp>
      <p:sp>
        <p:nvSpPr>
          <p:cNvPr id="970" name="Google Shape;970;p51"/>
          <p:cNvSpPr txBox="1">
            <a:spLocks noGrp="1"/>
          </p:cNvSpPr>
          <p:nvPr>
            <p:ph type="title" idx="4"/>
          </p:nvPr>
        </p:nvSpPr>
        <p:spPr>
          <a:xfrm>
            <a:off x="5988523" y="3102192"/>
            <a:ext cx="2371200" cy="4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971" name="Google Shape;971;p51"/>
          <p:cNvSpPr txBox="1">
            <a:spLocks noGrp="1"/>
          </p:cNvSpPr>
          <p:nvPr>
            <p:ph type="subTitle" idx="5"/>
          </p:nvPr>
        </p:nvSpPr>
        <p:spPr>
          <a:xfrm>
            <a:off x="5988523" y="3782276"/>
            <a:ext cx="2371200" cy="5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exend Deca"/>
                <a:ea typeface="Lexend Deca"/>
                <a:cs typeface="Lexend Deca"/>
                <a:sym typeface="Lexend Deca"/>
              </a:rPr>
              <a:t>Neptune is the farthest planet from the Sun</a:t>
            </a:r>
            <a:endParaRPr>
              <a:latin typeface="Lexend Deca"/>
              <a:ea typeface="Lexend Deca"/>
              <a:cs typeface="Lexend Deca"/>
              <a:sym typeface="Lexend Deca"/>
            </a:endParaRPr>
          </a:p>
        </p:txBody>
      </p:sp>
      <p:sp>
        <p:nvSpPr>
          <p:cNvPr id="972" name="Google Shape;972;p51"/>
          <p:cNvSpPr txBox="1">
            <a:spLocks noGrp="1"/>
          </p:cNvSpPr>
          <p:nvPr>
            <p:ph type="title" idx="6"/>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PROMOTION</a:t>
            </a:r>
            <a:endParaRPr/>
          </a:p>
        </p:txBody>
      </p:sp>
      <p:sp>
        <p:nvSpPr>
          <p:cNvPr id="973" name="Google Shape;973;p51"/>
          <p:cNvSpPr/>
          <p:nvPr/>
        </p:nvSpPr>
        <p:spPr>
          <a:xfrm>
            <a:off x="3936315"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6538423" y="1364737"/>
            <a:ext cx="1271400" cy="127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51"/>
          <p:cNvCxnSpPr/>
          <p:nvPr/>
        </p:nvCxnSpPr>
        <p:spPr>
          <a:xfrm>
            <a:off x="1726775" y="37048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976" name="Google Shape;976;p51"/>
          <p:cNvCxnSpPr/>
          <p:nvPr/>
        </p:nvCxnSpPr>
        <p:spPr>
          <a:xfrm>
            <a:off x="4328865" y="3704813"/>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977" name="Google Shape;977;p51"/>
          <p:cNvCxnSpPr/>
          <p:nvPr/>
        </p:nvCxnSpPr>
        <p:spPr>
          <a:xfrm>
            <a:off x="6930973" y="3704813"/>
            <a:ext cx="486300" cy="0"/>
          </a:xfrm>
          <a:prstGeom prst="straightConnector1">
            <a:avLst/>
          </a:prstGeom>
          <a:noFill/>
          <a:ln w="19050" cap="flat" cmpd="sng">
            <a:solidFill>
              <a:schemeClr val="lt1"/>
            </a:solidFill>
            <a:prstDash val="solid"/>
            <a:round/>
            <a:headEnd type="none" w="med" len="med"/>
            <a:tailEnd type="none" w="med" len="med"/>
          </a:ln>
        </p:spPr>
      </p:cxnSp>
      <p:sp>
        <p:nvSpPr>
          <p:cNvPr id="978" name="Google Shape;978;p51"/>
          <p:cNvSpPr/>
          <p:nvPr/>
        </p:nvSpPr>
        <p:spPr>
          <a:xfrm>
            <a:off x="1450775" y="1481287"/>
            <a:ext cx="1038300" cy="1038300"/>
          </a:xfrm>
          <a:prstGeom prst="arc">
            <a:avLst>
              <a:gd name="adj1" fmla="val 16200000"/>
              <a:gd name="adj2" fmla="val 1839825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4052865" y="1481287"/>
            <a:ext cx="1038300" cy="1038300"/>
          </a:xfrm>
          <a:prstGeom prst="arc">
            <a:avLst>
              <a:gd name="adj1" fmla="val 16200000"/>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6654973" y="1481287"/>
            <a:ext cx="1038300" cy="1038300"/>
          </a:xfrm>
          <a:prstGeom prst="arc">
            <a:avLst>
              <a:gd name="adj1" fmla="val 16200000"/>
              <a:gd name="adj2" fmla="val 816195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51"/>
          <p:cNvGrpSpPr/>
          <p:nvPr/>
        </p:nvGrpSpPr>
        <p:grpSpPr>
          <a:xfrm>
            <a:off x="1741363" y="1771874"/>
            <a:ext cx="457125" cy="457125"/>
            <a:chOff x="1945300" y="2617425"/>
            <a:chExt cx="457125" cy="457125"/>
          </a:xfrm>
        </p:grpSpPr>
        <p:sp>
          <p:nvSpPr>
            <p:cNvPr id="982" name="Google Shape;982;p51"/>
            <p:cNvSpPr/>
            <p:nvPr/>
          </p:nvSpPr>
          <p:spPr>
            <a:xfrm>
              <a:off x="2128850" y="2698850"/>
              <a:ext cx="36200" cy="36225"/>
            </a:xfrm>
            <a:custGeom>
              <a:avLst/>
              <a:gdLst/>
              <a:ahLst/>
              <a:cxnLst/>
              <a:rect l="l" t="t" r="r" b="b"/>
              <a:pathLst>
                <a:path w="1448" h="1449" extrusionOk="0">
                  <a:moveTo>
                    <a:pt x="0" y="1"/>
                  </a:moveTo>
                  <a:lnTo>
                    <a:pt x="0" y="1448"/>
                  </a:lnTo>
                  <a:lnTo>
                    <a:pt x="144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1945300" y="2617425"/>
              <a:ext cx="323150" cy="457125"/>
            </a:xfrm>
            <a:custGeom>
              <a:avLst/>
              <a:gdLst/>
              <a:ahLst/>
              <a:cxnLst/>
              <a:rect l="l" t="t" r="r" b="b"/>
              <a:pathLst>
                <a:path w="12926" h="18285" extrusionOk="0">
                  <a:moveTo>
                    <a:pt x="9858" y="2190"/>
                  </a:moveTo>
                  <a:lnTo>
                    <a:pt x="9858" y="5774"/>
                  </a:lnTo>
                  <a:lnTo>
                    <a:pt x="6256" y="5774"/>
                  </a:lnTo>
                  <a:lnTo>
                    <a:pt x="6256" y="2190"/>
                  </a:lnTo>
                  <a:close/>
                  <a:moveTo>
                    <a:pt x="9944" y="7428"/>
                  </a:moveTo>
                  <a:lnTo>
                    <a:pt x="9944" y="8497"/>
                  </a:lnTo>
                  <a:lnTo>
                    <a:pt x="2982" y="8497"/>
                  </a:lnTo>
                  <a:lnTo>
                    <a:pt x="2982" y="7428"/>
                  </a:lnTo>
                  <a:close/>
                  <a:moveTo>
                    <a:pt x="9944" y="9703"/>
                  </a:moveTo>
                  <a:lnTo>
                    <a:pt x="9944" y="10771"/>
                  </a:lnTo>
                  <a:lnTo>
                    <a:pt x="2982" y="10771"/>
                  </a:lnTo>
                  <a:lnTo>
                    <a:pt x="2982" y="9703"/>
                  </a:lnTo>
                  <a:close/>
                  <a:moveTo>
                    <a:pt x="9944" y="11978"/>
                  </a:moveTo>
                  <a:lnTo>
                    <a:pt x="9944" y="13063"/>
                  </a:lnTo>
                  <a:lnTo>
                    <a:pt x="2982" y="13063"/>
                  </a:lnTo>
                  <a:lnTo>
                    <a:pt x="2982" y="11978"/>
                  </a:lnTo>
                  <a:close/>
                  <a:moveTo>
                    <a:pt x="9944" y="14269"/>
                  </a:moveTo>
                  <a:lnTo>
                    <a:pt x="9944" y="15338"/>
                  </a:lnTo>
                  <a:lnTo>
                    <a:pt x="2982" y="15338"/>
                  </a:lnTo>
                  <a:lnTo>
                    <a:pt x="2982" y="14269"/>
                  </a:lnTo>
                  <a:close/>
                  <a:moveTo>
                    <a:pt x="4688" y="1"/>
                  </a:moveTo>
                  <a:lnTo>
                    <a:pt x="4688" y="4688"/>
                  </a:lnTo>
                  <a:lnTo>
                    <a:pt x="1" y="4688"/>
                  </a:lnTo>
                  <a:lnTo>
                    <a:pt x="1" y="18285"/>
                  </a:lnTo>
                  <a:lnTo>
                    <a:pt x="12925" y="18285"/>
                  </a:lnTo>
                  <a:lnTo>
                    <a:pt x="12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1953500" y="2625625"/>
              <a:ext cx="82300" cy="82300"/>
            </a:xfrm>
            <a:custGeom>
              <a:avLst/>
              <a:gdLst/>
              <a:ahLst/>
              <a:cxnLst/>
              <a:rect l="l" t="t" r="r" b="b"/>
              <a:pathLst>
                <a:path w="3292" h="3292" extrusionOk="0">
                  <a:moveTo>
                    <a:pt x="3292" y="0"/>
                  </a:moveTo>
                  <a:lnTo>
                    <a:pt x="0" y="3292"/>
                  </a:lnTo>
                  <a:lnTo>
                    <a:pt x="3292" y="3292"/>
                  </a:lnTo>
                  <a:lnTo>
                    <a:pt x="3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2303750" y="2666125"/>
              <a:ext cx="98250" cy="87900"/>
            </a:xfrm>
            <a:custGeom>
              <a:avLst/>
              <a:gdLst/>
              <a:ahLst/>
              <a:cxnLst/>
              <a:rect l="l" t="t" r="r" b="b"/>
              <a:pathLst>
                <a:path w="3930" h="3516" extrusionOk="0">
                  <a:moveTo>
                    <a:pt x="1965" y="0"/>
                  </a:moveTo>
                  <a:lnTo>
                    <a:pt x="0" y="3516"/>
                  </a:lnTo>
                  <a:lnTo>
                    <a:pt x="3929" y="3516"/>
                  </a:lnTo>
                  <a:lnTo>
                    <a:pt x="19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2303325" y="2780725"/>
              <a:ext cx="99100" cy="201200"/>
            </a:xfrm>
            <a:custGeom>
              <a:avLst/>
              <a:gdLst/>
              <a:ahLst/>
              <a:cxnLst/>
              <a:rect l="l" t="t" r="r" b="b"/>
              <a:pathLst>
                <a:path w="3964" h="8048" extrusionOk="0">
                  <a:moveTo>
                    <a:pt x="0" y="0"/>
                  </a:moveTo>
                  <a:lnTo>
                    <a:pt x="0" y="8048"/>
                  </a:lnTo>
                  <a:lnTo>
                    <a:pt x="3964" y="8048"/>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2303325" y="3008625"/>
              <a:ext cx="99100" cy="65925"/>
            </a:xfrm>
            <a:custGeom>
              <a:avLst/>
              <a:gdLst/>
              <a:ahLst/>
              <a:cxnLst/>
              <a:rect l="l" t="t" r="r" b="b"/>
              <a:pathLst>
                <a:path w="3964" h="2637" extrusionOk="0">
                  <a:moveTo>
                    <a:pt x="0" y="0"/>
                  </a:moveTo>
                  <a:lnTo>
                    <a:pt x="0" y="2637"/>
                  </a:lnTo>
                  <a:lnTo>
                    <a:pt x="3964" y="2637"/>
                  </a:lnTo>
                  <a:lnTo>
                    <a:pt x="3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1"/>
          <p:cNvGrpSpPr/>
          <p:nvPr/>
        </p:nvGrpSpPr>
        <p:grpSpPr>
          <a:xfrm>
            <a:off x="4343665" y="1812587"/>
            <a:ext cx="456700" cy="375700"/>
            <a:chOff x="4001150" y="3287350"/>
            <a:chExt cx="456700" cy="375700"/>
          </a:xfrm>
        </p:grpSpPr>
        <p:sp>
          <p:nvSpPr>
            <p:cNvPr id="989" name="Google Shape;989;p51"/>
            <p:cNvSpPr/>
            <p:nvPr/>
          </p:nvSpPr>
          <p:spPr>
            <a:xfrm>
              <a:off x="4322975" y="3610900"/>
              <a:ext cx="53450" cy="52150"/>
            </a:xfrm>
            <a:custGeom>
              <a:avLst/>
              <a:gdLst/>
              <a:ahLst/>
              <a:cxnLst/>
              <a:rect l="l" t="t" r="r" b="b"/>
              <a:pathLst>
                <a:path w="2138"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4242850" y="3610900"/>
              <a:ext cx="53425" cy="52150"/>
            </a:xfrm>
            <a:custGeom>
              <a:avLst/>
              <a:gdLst/>
              <a:ahLst/>
              <a:cxnLst/>
              <a:rect l="l" t="t" r="r" b="b"/>
              <a:pathLst>
                <a:path w="2137" h="2086" extrusionOk="0">
                  <a:moveTo>
                    <a:pt x="0" y="0"/>
                  </a:moveTo>
                  <a:lnTo>
                    <a:pt x="0"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4197175" y="3445450"/>
              <a:ext cx="51300" cy="59475"/>
            </a:xfrm>
            <a:custGeom>
              <a:avLst/>
              <a:gdLst/>
              <a:ahLst/>
              <a:cxnLst/>
              <a:rect l="l" t="t" r="r" b="b"/>
              <a:pathLst>
                <a:path w="2052" h="2379" extrusionOk="0">
                  <a:moveTo>
                    <a:pt x="0" y="1"/>
                  </a:moveTo>
                  <a:lnTo>
                    <a:pt x="0" y="2379"/>
                  </a:lnTo>
                  <a:lnTo>
                    <a:pt x="2051" y="119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4001150" y="3366200"/>
              <a:ext cx="456700" cy="217575"/>
            </a:xfrm>
            <a:custGeom>
              <a:avLst/>
              <a:gdLst/>
              <a:ahLst/>
              <a:cxnLst/>
              <a:rect l="l" t="t" r="r" b="b"/>
              <a:pathLst>
                <a:path w="18268" h="8703" extrusionOk="0">
                  <a:moveTo>
                    <a:pt x="6756" y="1310"/>
                  </a:moveTo>
                  <a:lnTo>
                    <a:pt x="12029" y="4360"/>
                  </a:lnTo>
                  <a:lnTo>
                    <a:pt x="6756" y="7393"/>
                  </a:lnTo>
                  <a:lnTo>
                    <a:pt x="6756" y="1310"/>
                  </a:lnTo>
                  <a:close/>
                  <a:moveTo>
                    <a:pt x="1" y="0"/>
                  </a:moveTo>
                  <a:lnTo>
                    <a:pt x="1" y="8702"/>
                  </a:lnTo>
                  <a:lnTo>
                    <a:pt x="18267" y="8702"/>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4162700" y="3610900"/>
              <a:ext cx="53450" cy="52150"/>
            </a:xfrm>
            <a:custGeom>
              <a:avLst/>
              <a:gdLst/>
              <a:ahLst/>
              <a:cxnLst/>
              <a:rect l="l" t="t" r="r" b="b"/>
              <a:pathLst>
                <a:path w="2138" h="2086" extrusionOk="0">
                  <a:moveTo>
                    <a:pt x="1" y="0"/>
                  </a:moveTo>
                  <a:lnTo>
                    <a:pt x="1" y="2085"/>
                  </a:lnTo>
                  <a:lnTo>
                    <a:pt x="2138" y="2085"/>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440310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4082575" y="3610900"/>
              <a:ext cx="53450" cy="52150"/>
            </a:xfrm>
            <a:custGeom>
              <a:avLst/>
              <a:gdLst/>
              <a:ahLst/>
              <a:cxnLst/>
              <a:rect l="l" t="t" r="r" b="b"/>
              <a:pathLst>
                <a:path w="2138" h="2086" extrusionOk="0">
                  <a:moveTo>
                    <a:pt x="1" y="0"/>
                  </a:moveTo>
                  <a:lnTo>
                    <a:pt x="1" y="2085"/>
                  </a:lnTo>
                  <a:lnTo>
                    <a:pt x="2137" y="2085"/>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4082575" y="3287350"/>
              <a:ext cx="53450" cy="52150"/>
            </a:xfrm>
            <a:custGeom>
              <a:avLst/>
              <a:gdLst/>
              <a:ahLst/>
              <a:cxnLst/>
              <a:rect l="l" t="t" r="r" b="b"/>
              <a:pathLst>
                <a:path w="2138" h="2086" extrusionOk="0">
                  <a:moveTo>
                    <a:pt x="1" y="0"/>
                  </a:moveTo>
                  <a:lnTo>
                    <a:pt x="1"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4001150" y="3287350"/>
              <a:ext cx="54750" cy="52150"/>
            </a:xfrm>
            <a:custGeom>
              <a:avLst/>
              <a:gdLst/>
              <a:ahLst/>
              <a:cxnLst/>
              <a:rect l="l" t="t" r="r" b="b"/>
              <a:pathLst>
                <a:path w="2190" h="2086" extrusionOk="0">
                  <a:moveTo>
                    <a:pt x="1" y="0"/>
                  </a:moveTo>
                  <a:lnTo>
                    <a:pt x="1" y="2086"/>
                  </a:lnTo>
                  <a:lnTo>
                    <a:pt x="2189" y="2086"/>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400115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4403100" y="3610900"/>
              <a:ext cx="54750" cy="52150"/>
            </a:xfrm>
            <a:custGeom>
              <a:avLst/>
              <a:gdLst/>
              <a:ahLst/>
              <a:cxnLst/>
              <a:rect l="l" t="t" r="r" b="b"/>
              <a:pathLst>
                <a:path w="2190" h="2086" extrusionOk="0">
                  <a:moveTo>
                    <a:pt x="1" y="0"/>
                  </a:moveTo>
                  <a:lnTo>
                    <a:pt x="1" y="2085"/>
                  </a:lnTo>
                  <a:lnTo>
                    <a:pt x="2189" y="2085"/>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4242850" y="3287350"/>
              <a:ext cx="53425" cy="52150"/>
            </a:xfrm>
            <a:custGeom>
              <a:avLst/>
              <a:gdLst/>
              <a:ahLst/>
              <a:cxnLst/>
              <a:rect l="l" t="t" r="r" b="b"/>
              <a:pathLst>
                <a:path w="2137"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p:cNvSpPr/>
            <p:nvPr/>
          </p:nvSpPr>
          <p:spPr>
            <a:xfrm>
              <a:off x="4322975" y="3287350"/>
              <a:ext cx="53450" cy="52150"/>
            </a:xfrm>
            <a:custGeom>
              <a:avLst/>
              <a:gdLst/>
              <a:ahLst/>
              <a:cxnLst/>
              <a:rect l="l" t="t" r="r" b="b"/>
              <a:pathLst>
                <a:path w="2138" h="2086" extrusionOk="0">
                  <a:moveTo>
                    <a:pt x="0" y="0"/>
                  </a:moveTo>
                  <a:lnTo>
                    <a:pt x="0" y="2086"/>
                  </a:lnTo>
                  <a:lnTo>
                    <a:pt x="2137" y="2086"/>
                  </a:lnTo>
                  <a:lnTo>
                    <a:pt x="2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4162700" y="3287350"/>
              <a:ext cx="53450" cy="52150"/>
            </a:xfrm>
            <a:custGeom>
              <a:avLst/>
              <a:gdLst/>
              <a:ahLst/>
              <a:cxnLst/>
              <a:rect l="l" t="t" r="r" b="b"/>
              <a:pathLst>
                <a:path w="2138" h="2086" extrusionOk="0">
                  <a:moveTo>
                    <a:pt x="1" y="0"/>
                  </a:moveTo>
                  <a:lnTo>
                    <a:pt x="1" y="2086"/>
                  </a:lnTo>
                  <a:lnTo>
                    <a:pt x="2138" y="2086"/>
                  </a:lnTo>
                  <a:lnTo>
                    <a:pt x="2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51"/>
          <p:cNvGrpSpPr/>
          <p:nvPr/>
        </p:nvGrpSpPr>
        <p:grpSpPr>
          <a:xfrm>
            <a:off x="7046160" y="1771874"/>
            <a:ext cx="255925" cy="457125"/>
            <a:chOff x="7527375" y="1988450"/>
            <a:chExt cx="255925" cy="457125"/>
          </a:xfrm>
        </p:grpSpPr>
        <p:sp>
          <p:nvSpPr>
            <p:cNvPr id="1004" name="Google Shape;1004;p51"/>
            <p:cNvSpPr/>
            <p:nvPr/>
          </p:nvSpPr>
          <p:spPr>
            <a:xfrm>
              <a:off x="7527375" y="2368850"/>
              <a:ext cx="255925" cy="76725"/>
            </a:xfrm>
            <a:custGeom>
              <a:avLst/>
              <a:gdLst/>
              <a:ahLst/>
              <a:cxnLst/>
              <a:rect l="l" t="t" r="r" b="b"/>
              <a:pathLst>
                <a:path w="10237" h="3069" extrusionOk="0">
                  <a:moveTo>
                    <a:pt x="5549" y="1018"/>
                  </a:moveTo>
                  <a:lnTo>
                    <a:pt x="5549" y="2069"/>
                  </a:lnTo>
                  <a:lnTo>
                    <a:pt x="4498" y="2069"/>
                  </a:lnTo>
                  <a:lnTo>
                    <a:pt x="4498" y="1018"/>
                  </a:lnTo>
                  <a:close/>
                  <a:moveTo>
                    <a:pt x="0" y="1"/>
                  </a:moveTo>
                  <a:lnTo>
                    <a:pt x="0" y="3068"/>
                  </a:lnTo>
                  <a:lnTo>
                    <a:pt x="10236" y="3068"/>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7527375" y="1988450"/>
              <a:ext cx="255925" cy="62500"/>
            </a:xfrm>
            <a:custGeom>
              <a:avLst/>
              <a:gdLst/>
              <a:ahLst/>
              <a:cxnLst/>
              <a:rect l="l" t="t" r="r" b="b"/>
              <a:pathLst>
                <a:path w="10237" h="2500" extrusionOk="0">
                  <a:moveTo>
                    <a:pt x="0" y="1"/>
                  </a:moveTo>
                  <a:lnTo>
                    <a:pt x="0" y="2499"/>
                  </a:lnTo>
                  <a:lnTo>
                    <a:pt x="10236" y="2499"/>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7527375" y="2077625"/>
              <a:ext cx="255925" cy="264550"/>
            </a:xfrm>
            <a:custGeom>
              <a:avLst/>
              <a:gdLst/>
              <a:ahLst/>
              <a:cxnLst/>
              <a:rect l="l" t="t" r="r" b="b"/>
              <a:pathLst>
                <a:path w="10237" h="10582" extrusionOk="0">
                  <a:moveTo>
                    <a:pt x="5566" y="2258"/>
                  </a:moveTo>
                  <a:lnTo>
                    <a:pt x="5566" y="3240"/>
                  </a:lnTo>
                  <a:cubicBezTo>
                    <a:pt x="5721" y="3292"/>
                    <a:pt x="5876" y="3344"/>
                    <a:pt x="6031" y="3430"/>
                  </a:cubicBezTo>
                  <a:lnTo>
                    <a:pt x="6721" y="2741"/>
                  </a:lnTo>
                  <a:lnTo>
                    <a:pt x="7479" y="3499"/>
                  </a:lnTo>
                  <a:lnTo>
                    <a:pt x="6790" y="4188"/>
                  </a:lnTo>
                  <a:cubicBezTo>
                    <a:pt x="6859" y="4326"/>
                    <a:pt x="6927" y="4498"/>
                    <a:pt x="6979" y="4653"/>
                  </a:cubicBezTo>
                  <a:lnTo>
                    <a:pt x="7961" y="4653"/>
                  </a:lnTo>
                  <a:lnTo>
                    <a:pt x="7961" y="5722"/>
                  </a:lnTo>
                  <a:lnTo>
                    <a:pt x="6979" y="5722"/>
                  </a:lnTo>
                  <a:cubicBezTo>
                    <a:pt x="6927" y="5894"/>
                    <a:pt x="6859" y="6049"/>
                    <a:pt x="6790" y="6187"/>
                  </a:cubicBezTo>
                  <a:lnTo>
                    <a:pt x="7479" y="6876"/>
                  </a:lnTo>
                  <a:lnTo>
                    <a:pt x="6721" y="7635"/>
                  </a:lnTo>
                  <a:lnTo>
                    <a:pt x="6031" y="6945"/>
                  </a:lnTo>
                  <a:cubicBezTo>
                    <a:pt x="5876" y="7032"/>
                    <a:pt x="5721" y="7100"/>
                    <a:pt x="5566" y="7135"/>
                  </a:cubicBezTo>
                  <a:lnTo>
                    <a:pt x="5566" y="8117"/>
                  </a:lnTo>
                  <a:lnTo>
                    <a:pt x="4498" y="8117"/>
                  </a:lnTo>
                  <a:lnTo>
                    <a:pt x="4498" y="7135"/>
                  </a:lnTo>
                  <a:cubicBezTo>
                    <a:pt x="4325" y="7100"/>
                    <a:pt x="4170" y="7032"/>
                    <a:pt x="4032" y="6945"/>
                  </a:cubicBezTo>
                  <a:lnTo>
                    <a:pt x="3326" y="7635"/>
                  </a:lnTo>
                  <a:lnTo>
                    <a:pt x="2568" y="6876"/>
                  </a:lnTo>
                  <a:lnTo>
                    <a:pt x="3274" y="6187"/>
                  </a:lnTo>
                  <a:cubicBezTo>
                    <a:pt x="3188" y="6049"/>
                    <a:pt x="3119" y="5894"/>
                    <a:pt x="3067" y="5722"/>
                  </a:cubicBezTo>
                  <a:lnTo>
                    <a:pt x="2085" y="5722"/>
                  </a:lnTo>
                  <a:lnTo>
                    <a:pt x="2085" y="4653"/>
                  </a:lnTo>
                  <a:lnTo>
                    <a:pt x="3067" y="4653"/>
                  </a:lnTo>
                  <a:cubicBezTo>
                    <a:pt x="3119" y="4498"/>
                    <a:pt x="3188" y="4326"/>
                    <a:pt x="3274" y="4188"/>
                  </a:cubicBezTo>
                  <a:lnTo>
                    <a:pt x="2568" y="3499"/>
                  </a:lnTo>
                  <a:lnTo>
                    <a:pt x="3326" y="2741"/>
                  </a:lnTo>
                  <a:lnTo>
                    <a:pt x="4032" y="3430"/>
                  </a:lnTo>
                  <a:cubicBezTo>
                    <a:pt x="4170" y="3344"/>
                    <a:pt x="4325" y="3292"/>
                    <a:pt x="4498" y="3240"/>
                  </a:cubicBezTo>
                  <a:lnTo>
                    <a:pt x="4498" y="2258"/>
                  </a:lnTo>
                  <a:close/>
                  <a:moveTo>
                    <a:pt x="0" y="1"/>
                  </a:moveTo>
                  <a:lnTo>
                    <a:pt x="0" y="10581"/>
                  </a:lnTo>
                  <a:lnTo>
                    <a:pt x="10236" y="10581"/>
                  </a:lnTo>
                  <a:lnTo>
                    <a:pt x="10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7629025" y="2183600"/>
              <a:ext cx="47850" cy="47425"/>
            </a:xfrm>
            <a:custGeom>
              <a:avLst/>
              <a:gdLst/>
              <a:ahLst/>
              <a:cxnLst/>
              <a:rect l="l" t="t" r="r" b="b"/>
              <a:pathLst>
                <a:path w="1914" h="1897" extrusionOk="0">
                  <a:moveTo>
                    <a:pt x="966" y="1"/>
                  </a:moveTo>
                  <a:cubicBezTo>
                    <a:pt x="432" y="1"/>
                    <a:pt x="1" y="432"/>
                    <a:pt x="1" y="949"/>
                  </a:cubicBezTo>
                  <a:cubicBezTo>
                    <a:pt x="1" y="1483"/>
                    <a:pt x="432" y="1896"/>
                    <a:pt x="966" y="1896"/>
                  </a:cubicBezTo>
                  <a:cubicBezTo>
                    <a:pt x="1483" y="1896"/>
                    <a:pt x="1914" y="1483"/>
                    <a:pt x="1914" y="949"/>
                  </a:cubicBezTo>
                  <a:cubicBezTo>
                    <a:pt x="1914" y="432"/>
                    <a:pt x="1483" y="1"/>
                    <a:pt x="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1"/>
        <p:cNvGrpSpPr/>
        <p:nvPr/>
      </p:nvGrpSpPr>
      <p:grpSpPr>
        <a:xfrm>
          <a:off x="0" y="0"/>
          <a:ext cx="0" cy="0"/>
          <a:chOff x="0" y="0"/>
          <a:chExt cx="0" cy="0"/>
        </a:xfrm>
      </p:grpSpPr>
      <p:sp>
        <p:nvSpPr>
          <p:cNvPr id="1012" name="Google Shape;101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CAMPAIGN 1</a:t>
            </a:r>
            <a:endParaRPr/>
          </a:p>
        </p:txBody>
      </p:sp>
      <p:sp>
        <p:nvSpPr>
          <p:cNvPr id="1013" name="Google Shape;1013;p52"/>
          <p:cNvSpPr txBox="1"/>
          <p:nvPr/>
        </p:nvSpPr>
        <p:spPr>
          <a:xfrm>
            <a:off x="714300" y="15103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014" name="Google Shape;1014;p52"/>
          <p:cNvSpPr/>
          <p:nvPr/>
        </p:nvSpPr>
        <p:spPr>
          <a:xfrm>
            <a:off x="3548100" y="3124725"/>
            <a:ext cx="2047800" cy="837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5" name="Google Shape;1015;p52"/>
          <p:cNvSpPr txBox="1"/>
          <p:nvPr/>
        </p:nvSpPr>
        <p:spPr>
          <a:xfrm>
            <a:off x="3548100" y="3144574"/>
            <a:ext cx="2047800" cy="42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$40,000,000</a:t>
            </a:r>
            <a:endParaRPr sz="2000">
              <a:solidFill>
                <a:schemeClr val="lt1"/>
              </a:solidFill>
              <a:latin typeface="Alata"/>
              <a:ea typeface="Alata"/>
              <a:cs typeface="Alata"/>
              <a:sym typeface="Alata"/>
            </a:endParaRPr>
          </a:p>
        </p:txBody>
      </p:sp>
      <p:sp>
        <p:nvSpPr>
          <p:cNvPr id="1016" name="Google Shape;1016;p52"/>
          <p:cNvSpPr txBox="1"/>
          <p:nvPr/>
        </p:nvSpPr>
        <p:spPr>
          <a:xfrm>
            <a:off x="3548100" y="3580491"/>
            <a:ext cx="20478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Budget</a:t>
            </a:r>
            <a:endParaRPr sz="2100">
              <a:solidFill>
                <a:schemeClr val="lt1"/>
              </a:solidFill>
              <a:latin typeface="Alata"/>
              <a:ea typeface="Alata"/>
              <a:cs typeface="Alata"/>
              <a:sym typeface="Alata"/>
            </a:endParaRPr>
          </a:p>
        </p:txBody>
      </p:sp>
      <p:sp>
        <p:nvSpPr>
          <p:cNvPr id="1017" name="Google Shape;1017;p52"/>
          <p:cNvSpPr txBox="1"/>
          <p:nvPr/>
        </p:nvSpPr>
        <p:spPr>
          <a:xfrm>
            <a:off x="3482550" y="2511347"/>
            <a:ext cx="21789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CHANNEL</a:t>
            </a:r>
            <a:endParaRPr sz="2000">
              <a:solidFill>
                <a:schemeClr val="lt1"/>
              </a:solidFill>
              <a:latin typeface="Alata"/>
              <a:ea typeface="Alata"/>
              <a:cs typeface="Alata"/>
              <a:sym typeface="Alata"/>
            </a:endParaRPr>
          </a:p>
        </p:txBody>
      </p:sp>
      <p:sp>
        <p:nvSpPr>
          <p:cNvPr id="1018" name="Google Shape;1018;p52"/>
          <p:cNvSpPr txBox="1"/>
          <p:nvPr/>
        </p:nvSpPr>
        <p:spPr>
          <a:xfrm>
            <a:off x="5795100" y="29891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DESCRIPTION</a:t>
            </a:r>
            <a:endParaRPr sz="2000">
              <a:solidFill>
                <a:schemeClr val="lt1"/>
              </a:solidFill>
              <a:latin typeface="Alata"/>
              <a:ea typeface="Alata"/>
              <a:cs typeface="Alata"/>
              <a:sym typeface="Alata"/>
            </a:endParaRPr>
          </a:p>
        </p:txBody>
      </p:sp>
      <p:sp>
        <p:nvSpPr>
          <p:cNvPr id="1019" name="Google Shape;1019;p52"/>
          <p:cNvSpPr txBox="1"/>
          <p:nvPr/>
        </p:nvSpPr>
        <p:spPr>
          <a:xfrm>
            <a:off x="5795100" y="3482024"/>
            <a:ext cx="26346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Jupiter is a gas giant and the biggest planet</a:t>
            </a:r>
            <a:endParaRPr>
              <a:solidFill>
                <a:schemeClr val="lt1"/>
              </a:solidFill>
              <a:latin typeface="Lexend Deca Light"/>
              <a:ea typeface="Lexend Deca Light"/>
              <a:cs typeface="Lexend Deca Light"/>
              <a:sym typeface="Lexend Deca Light"/>
            </a:endParaRPr>
          </a:p>
        </p:txBody>
      </p:sp>
      <p:sp>
        <p:nvSpPr>
          <p:cNvPr id="1020" name="Google Shape;1020;p52"/>
          <p:cNvSpPr/>
          <p:nvPr/>
        </p:nvSpPr>
        <p:spPr>
          <a:xfrm>
            <a:off x="714300" y="2093538"/>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1021" name="Google Shape;1021;p52"/>
          <p:cNvSpPr txBox="1"/>
          <p:nvPr/>
        </p:nvSpPr>
        <p:spPr>
          <a:xfrm>
            <a:off x="1176300" y="19983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 is far away from Earth</a:t>
            </a:r>
            <a:endParaRPr>
              <a:solidFill>
                <a:schemeClr val="lt1"/>
              </a:solidFill>
              <a:latin typeface="Lexend Deca Light"/>
              <a:ea typeface="Lexend Deca Light"/>
              <a:cs typeface="Lexend Deca Light"/>
              <a:sym typeface="Lexend Deca Light"/>
            </a:endParaRPr>
          </a:p>
        </p:txBody>
      </p:sp>
      <p:sp>
        <p:nvSpPr>
          <p:cNvPr id="1022" name="Google Shape;1022;p52"/>
          <p:cNvSpPr/>
          <p:nvPr/>
        </p:nvSpPr>
        <p:spPr>
          <a:xfrm>
            <a:off x="714300" y="2835238"/>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1023" name="Google Shape;1023;p52"/>
          <p:cNvSpPr txBox="1"/>
          <p:nvPr/>
        </p:nvSpPr>
        <p:spPr>
          <a:xfrm>
            <a:off x="1176300" y="27400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a:solidFill>
                <a:schemeClr val="lt1"/>
              </a:solidFill>
              <a:latin typeface="Lexend Deca Light"/>
              <a:ea typeface="Lexend Deca Light"/>
              <a:cs typeface="Lexend Deca Light"/>
              <a:sym typeface="Lexend Deca Light"/>
            </a:endParaRPr>
          </a:p>
        </p:txBody>
      </p:sp>
      <p:sp>
        <p:nvSpPr>
          <p:cNvPr id="1024" name="Google Shape;1024;p52"/>
          <p:cNvSpPr/>
          <p:nvPr/>
        </p:nvSpPr>
        <p:spPr>
          <a:xfrm>
            <a:off x="714300" y="3576950"/>
            <a:ext cx="431400" cy="43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sp>
        <p:nvSpPr>
          <p:cNvPr id="1025" name="Google Shape;1025;p52"/>
          <p:cNvSpPr txBox="1"/>
          <p:nvPr/>
        </p:nvSpPr>
        <p:spPr>
          <a:xfrm>
            <a:off x="1176300" y="3481700"/>
            <a:ext cx="20478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a:solidFill>
                <a:schemeClr val="lt1"/>
              </a:solidFill>
              <a:latin typeface="Lexend Deca Light"/>
              <a:ea typeface="Lexend Deca Light"/>
              <a:cs typeface="Lexend Deca Light"/>
              <a:sym typeface="Lexend Deca Light"/>
            </a:endParaRPr>
          </a:p>
        </p:txBody>
      </p:sp>
      <p:sp>
        <p:nvSpPr>
          <p:cNvPr id="1026" name="Google Shape;1026;p52"/>
          <p:cNvSpPr txBox="1"/>
          <p:nvPr/>
        </p:nvSpPr>
        <p:spPr>
          <a:xfrm>
            <a:off x="5795100" y="15197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STRATEGY</a:t>
            </a:r>
            <a:endParaRPr sz="2000">
              <a:solidFill>
                <a:schemeClr val="lt1"/>
              </a:solidFill>
              <a:latin typeface="Alata"/>
              <a:ea typeface="Alata"/>
              <a:cs typeface="Alata"/>
              <a:sym typeface="Alata"/>
            </a:endParaRPr>
          </a:p>
        </p:txBody>
      </p:sp>
      <p:sp>
        <p:nvSpPr>
          <p:cNvPr id="1027" name="Google Shape;1027;p52"/>
          <p:cNvSpPr txBox="1"/>
          <p:nvPr/>
        </p:nvSpPr>
        <p:spPr>
          <a:xfrm>
            <a:off x="5795111" y="1999350"/>
            <a:ext cx="2634600" cy="85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Moon is a satellite</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Sun is a star</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Earth harbors life</a:t>
            </a:r>
            <a:endParaRPr>
              <a:solidFill>
                <a:schemeClr val="lt1"/>
              </a:solidFill>
              <a:latin typeface="Lexend Deca Light"/>
              <a:ea typeface="Lexend Deca Light"/>
              <a:cs typeface="Lexend Deca Light"/>
              <a:sym typeface="Lexend Deca Light"/>
            </a:endParaRPr>
          </a:p>
        </p:txBody>
      </p:sp>
      <p:sp>
        <p:nvSpPr>
          <p:cNvPr id="1028" name="Google Shape;1028;p52"/>
          <p:cNvSpPr/>
          <p:nvPr/>
        </p:nvSpPr>
        <p:spPr>
          <a:xfrm>
            <a:off x="4169550" y="1649116"/>
            <a:ext cx="804900" cy="804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29" name="Google Shape;1029;p52"/>
          <p:cNvGrpSpPr/>
          <p:nvPr/>
        </p:nvGrpSpPr>
        <p:grpSpPr>
          <a:xfrm>
            <a:off x="4395047" y="1835892"/>
            <a:ext cx="353907" cy="431378"/>
            <a:chOff x="3907325" y="2620775"/>
            <a:chExt cx="395250" cy="481825"/>
          </a:xfrm>
        </p:grpSpPr>
        <p:sp>
          <p:nvSpPr>
            <p:cNvPr id="1030" name="Google Shape;1030;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 name="Google Shape;1031;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 name="Google Shape;1032;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 name="Google Shape;1033;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7"/>
        <p:cNvGrpSpPr/>
        <p:nvPr/>
      </p:nvGrpSpPr>
      <p:grpSpPr>
        <a:xfrm>
          <a:off x="0" y="0"/>
          <a:ext cx="0" cy="0"/>
          <a:chOff x="0" y="0"/>
          <a:chExt cx="0" cy="0"/>
        </a:xfrm>
      </p:grpSpPr>
      <p:sp>
        <p:nvSpPr>
          <p:cNvPr id="1038" name="Google Shape;1038;p5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CAMPAIGN 2</a:t>
            </a:r>
            <a:endParaRPr/>
          </a:p>
        </p:txBody>
      </p:sp>
      <p:sp>
        <p:nvSpPr>
          <p:cNvPr id="1039" name="Google Shape;1039;p53"/>
          <p:cNvSpPr txBox="1"/>
          <p:nvPr/>
        </p:nvSpPr>
        <p:spPr>
          <a:xfrm>
            <a:off x="5795100" y="28449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040" name="Google Shape;1040;p53"/>
          <p:cNvSpPr txBox="1"/>
          <p:nvPr/>
        </p:nvSpPr>
        <p:spPr>
          <a:xfrm>
            <a:off x="5795100" y="3324550"/>
            <a:ext cx="2634600" cy="1164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AutoNum type="arabicPeriod"/>
            </a:pPr>
            <a:r>
              <a:rPr lang="en">
                <a:solidFill>
                  <a:schemeClr val="lt1"/>
                </a:solidFill>
                <a:latin typeface="Lexend Deca Light"/>
                <a:ea typeface="Lexend Deca Light"/>
                <a:cs typeface="Lexend Deca Light"/>
                <a:sym typeface="Lexend Deca Light"/>
              </a:rPr>
              <a:t>You can list your goals</a:t>
            </a:r>
            <a:endParaRPr>
              <a:solidFill>
                <a:schemeClr val="lt1"/>
              </a:solidFill>
              <a:latin typeface="Lexend Deca Light"/>
              <a:ea typeface="Lexend Deca Light"/>
              <a:cs typeface="Lexend Deca Light"/>
              <a:sym typeface="Lexend Deca Light"/>
            </a:endParaRPr>
          </a:p>
        </p:txBody>
      </p:sp>
      <p:sp>
        <p:nvSpPr>
          <p:cNvPr id="1041" name="Google Shape;1041;p53"/>
          <p:cNvSpPr/>
          <p:nvPr/>
        </p:nvSpPr>
        <p:spPr>
          <a:xfrm>
            <a:off x="3557625" y="1444325"/>
            <a:ext cx="2047800" cy="9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42" name="Google Shape;1042;p53"/>
          <p:cNvSpPr txBox="1"/>
          <p:nvPr/>
        </p:nvSpPr>
        <p:spPr>
          <a:xfrm>
            <a:off x="3557617" y="1564125"/>
            <a:ext cx="2047800" cy="36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$10,000.000</a:t>
            </a:r>
            <a:endParaRPr sz="2000">
              <a:solidFill>
                <a:schemeClr val="lt1"/>
              </a:solidFill>
              <a:latin typeface="Alata"/>
              <a:ea typeface="Alata"/>
              <a:cs typeface="Alata"/>
              <a:sym typeface="Alata"/>
            </a:endParaRPr>
          </a:p>
        </p:txBody>
      </p:sp>
      <p:sp>
        <p:nvSpPr>
          <p:cNvPr id="1043" name="Google Shape;1043;p53"/>
          <p:cNvSpPr txBox="1"/>
          <p:nvPr/>
        </p:nvSpPr>
        <p:spPr>
          <a:xfrm>
            <a:off x="3557625" y="1938025"/>
            <a:ext cx="2047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Big number</a:t>
            </a:r>
            <a:endParaRPr sz="2100">
              <a:solidFill>
                <a:schemeClr val="lt1"/>
              </a:solidFill>
              <a:latin typeface="Alata"/>
              <a:ea typeface="Alata"/>
              <a:cs typeface="Alata"/>
              <a:sym typeface="Alata"/>
            </a:endParaRPr>
          </a:p>
        </p:txBody>
      </p:sp>
      <p:sp>
        <p:nvSpPr>
          <p:cNvPr id="1044" name="Google Shape;1044;p53"/>
          <p:cNvSpPr txBox="1"/>
          <p:nvPr/>
        </p:nvSpPr>
        <p:spPr>
          <a:xfrm>
            <a:off x="714300" y="12660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DESCRIPTION</a:t>
            </a:r>
            <a:endParaRPr sz="2000">
              <a:solidFill>
                <a:schemeClr val="lt1"/>
              </a:solidFill>
              <a:latin typeface="Alata"/>
              <a:ea typeface="Alata"/>
              <a:cs typeface="Alata"/>
              <a:sym typeface="Alata"/>
            </a:endParaRPr>
          </a:p>
        </p:txBody>
      </p:sp>
      <p:sp>
        <p:nvSpPr>
          <p:cNvPr id="1045" name="Google Shape;1045;p53"/>
          <p:cNvSpPr txBox="1"/>
          <p:nvPr/>
        </p:nvSpPr>
        <p:spPr>
          <a:xfrm>
            <a:off x="714311" y="1745638"/>
            <a:ext cx="2634600" cy="85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Neptune is the farthest planet from the Sun and the fourth-largest of them all</a:t>
            </a:r>
            <a:endParaRPr>
              <a:solidFill>
                <a:schemeClr val="lt1"/>
              </a:solidFill>
              <a:latin typeface="Lexend Deca Light"/>
              <a:ea typeface="Lexend Deca Light"/>
              <a:cs typeface="Lexend Deca Light"/>
              <a:sym typeface="Lexend Deca Light"/>
            </a:endParaRPr>
          </a:p>
        </p:txBody>
      </p:sp>
      <p:sp>
        <p:nvSpPr>
          <p:cNvPr id="1046" name="Google Shape;1046;p53"/>
          <p:cNvSpPr/>
          <p:nvPr/>
        </p:nvSpPr>
        <p:spPr>
          <a:xfrm>
            <a:off x="714300" y="3597391"/>
            <a:ext cx="858000" cy="85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047" name="Google Shape;1047;p53"/>
          <p:cNvSpPr/>
          <p:nvPr/>
        </p:nvSpPr>
        <p:spPr>
          <a:xfrm>
            <a:off x="792944" y="3676037"/>
            <a:ext cx="700500" cy="700500"/>
          </a:xfrm>
          <a:prstGeom prst="arc">
            <a:avLst>
              <a:gd name="adj1" fmla="val 16200000"/>
              <a:gd name="adj2" fmla="val 314835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txBox="1"/>
          <p:nvPr/>
        </p:nvSpPr>
        <p:spPr>
          <a:xfrm>
            <a:off x="1646025" y="39947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 </a:t>
            </a:r>
            <a:endParaRPr>
              <a:solidFill>
                <a:schemeClr val="lt1"/>
              </a:solidFill>
              <a:latin typeface="Lexend Deca Light"/>
              <a:ea typeface="Lexend Deca Light"/>
              <a:cs typeface="Lexend Deca Light"/>
              <a:sym typeface="Lexend Deca Light"/>
            </a:endParaRPr>
          </a:p>
        </p:txBody>
      </p:sp>
      <p:sp>
        <p:nvSpPr>
          <p:cNvPr id="1049" name="Google Shape;1049;p53"/>
          <p:cNvSpPr txBox="1"/>
          <p:nvPr/>
        </p:nvSpPr>
        <p:spPr>
          <a:xfrm>
            <a:off x="1646025" y="36326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40%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grpSp>
        <p:nvGrpSpPr>
          <p:cNvPr id="1050" name="Google Shape;1050;p53"/>
          <p:cNvGrpSpPr/>
          <p:nvPr/>
        </p:nvGrpSpPr>
        <p:grpSpPr>
          <a:xfrm>
            <a:off x="956745" y="3884592"/>
            <a:ext cx="373124" cy="283376"/>
            <a:chOff x="2630725" y="1414600"/>
            <a:chExt cx="456700" cy="346850"/>
          </a:xfrm>
        </p:grpSpPr>
        <p:sp>
          <p:nvSpPr>
            <p:cNvPr id="1051" name="Google Shape;1051;p53"/>
            <p:cNvSpPr/>
            <p:nvPr/>
          </p:nvSpPr>
          <p:spPr>
            <a:xfrm>
              <a:off x="2660025" y="1414600"/>
              <a:ext cx="398525" cy="275750"/>
            </a:xfrm>
            <a:custGeom>
              <a:avLst/>
              <a:gdLst/>
              <a:ahLst/>
              <a:cxnLst/>
              <a:rect l="l" t="t" r="r" b="b"/>
              <a:pathLst>
                <a:path w="15941" h="11030" extrusionOk="0">
                  <a:moveTo>
                    <a:pt x="4119" y="2862"/>
                  </a:moveTo>
                  <a:lnTo>
                    <a:pt x="4119" y="3947"/>
                  </a:lnTo>
                  <a:lnTo>
                    <a:pt x="2861" y="3947"/>
                  </a:lnTo>
                  <a:lnTo>
                    <a:pt x="2861" y="2862"/>
                  </a:lnTo>
                  <a:close/>
                  <a:moveTo>
                    <a:pt x="13063" y="2862"/>
                  </a:moveTo>
                  <a:lnTo>
                    <a:pt x="13063" y="3947"/>
                  </a:lnTo>
                  <a:lnTo>
                    <a:pt x="5360" y="3947"/>
                  </a:lnTo>
                  <a:lnTo>
                    <a:pt x="5360" y="2862"/>
                  </a:lnTo>
                  <a:close/>
                  <a:moveTo>
                    <a:pt x="4119" y="5171"/>
                  </a:moveTo>
                  <a:lnTo>
                    <a:pt x="4119" y="6239"/>
                  </a:lnTo>
                  <a:lnTo>
                    <a:pt x="2861" y="6239"/>
                  </a:lnTo>
                  <a:lnTo>
                    <a:pt x="2861" y="5171"/>
                  </a:lnTo>
                  <a:close/>
                  <a:moveTo>
                    <a:pt x="13063" y="5171"/>
                  </a:moveTo>
                  <a:lnTo>
                    <a:pt x="13063" y="6239"/>
                  </a:lnTo>
                  <a:lnTo>
                    <a:pt x="5360" y="6239"/>
                  </a:lnTo>
                  <a:lnTo>
                    <a:pt x="5360" y="5171"/>
                  </a:lnTo>
                  <a:close/>
                  <a:moveTo>
                    <a:pt x="4119" y="7480"/>
                  </a:moveTo>
                  <a:lnTo>
                    <a:pt x="4119" y="8548"/>
                  </a:lnTo>
                  <a:lnTo>
                    <a:pt x="2861" y="8548"/>
                  </a:lnTo>
                  <a:lnTo>
                    <a:pt x="2861" y="7480"/>
                  </a:lnTo>
                  <a:close/>
                  <a:moveTo>
                    <a:pt x="13063" y="7480"/>
                  </a:moveTo>
                  <a:lnTo>
                    <a:pt x="13063" y="8548"/>
                  </a:lnTo>
                  <a:lnTo>
                    <a:pt x="5360" y="8548"/>
                  </a:lnTo>
                  <a:lnTo>
                    <a:pt x="5360" y="7480"/>
                  </a:lnTo>
                  <a:close/>
                  <a:moveTo>
                    <a:pt x="1" y="1"/>
                  </a:moveTo>
                  <a:lnTo>
                    <a:pt x="1" y="10254"/>
                  </a:lnTo>
                  <a:lnTo>
                    <a:pt x="6808" y="10254"/>
                  </a:lnTo>
                  <a:lnTo>
                    <a:pt x="6808" y="11030"/>
                  </a:lnTo>
                  <a:lnTo>
                    <a:pt x="9117" y="11030"/>
                  </a:lnTo>
                  <a:lnTo>
                    <a:pt x="9117" y="10254"/>
                  </a:lnTo>
                  <a:lnTo>
                    <a:pt x="15941" y="10254"/>
                  </a:lnTo>
                  <a:lnTo>
                    <a:pt x="15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2630725" y="1697650"/>
              <a:ext cx="456700" cy="63800"/>
            </a:xfrm>
            <a:custGeom>
              <a:avLst/>
              <a:gdLst/>
              <a:ahLst/>
              <a:cxnLst/>
              <a:rect l="l" t="t" r="r" b="b"/>
              <a:pathLst>
                <a:path w="18268" h="2552" extrusionOk="0">
                  <a:moveTo>
                    <a:pt x="1" y="1"/>
                  </a:moveTo>
                  <a:lnTo>
                    <a:pt x="1" y="2551"/>
                  </a:lnTo>
                  <a:lnTo>
                    <a:pt x="18267" y="2551"/>
                  </a:lnTo>
                  <a:lnTo>
                    <a:pt x="18267" y="1"/>
                  </a:lnTo>
                  <a:lnTo>
                    <a:pt x="11357" y="1"/>
                  </a:lnTo>
                  <a:lnTo>
                    <a:pt x="11357" y="776"/>
                  </a:lnTo>
                  <a:lnTo>
                    <a:pt x="6911" y="776"/>
                  </a:lnTo>
                  <a:lnTo>
                    <a:pt x="6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3"/>
          <p:cNvGrpSpPr/>
          <p:nvPr/>
        </p:nvGrpSpPr>
        <p:grpSpPr>
          <a:xfrm>
            <a:off x="3204411" y="3867014"/>
            <a:ext cx="373451" cy="318548"/>
            <a:chOff x="5371150" y="1393075"/>
            <a:chExt cx="457100" cy="389900"/>
          </a:xfrm>
        </p:grpSpPr>
        <p:sp>
          <p:nvSpPr>
            <p:cNvPr id="1054" name="Google Shape;1054;p53"/>
            <p:cNvSpPr/>
            <p:nvPr/>
          </p:nvSpPr>
          <p:spPr>
            <a:xfrm>
              <a:off x="5371150" y="1393075"/>
              <a:ext cx="457100" cy="166750"/>
            </a:xfrm>
            <a:custGeom>
              <a:avLst/>
              <a:gdLst/>
              <a:ahLst/>
              <a:cxnLst/>
              <a:rect l="l" t="t" r="r" b="b"/>
              <a:pathLst>
                <a:path w="18284" h="6670" extrusionOk="0">
                  <a:moveTo>
                    <a:pt x="11253" y="1069"/>
                  </a:moveTo>
                  <a:lnTo>
                    <a:pt x="11253" y="2758"/>
                  </a:lnTo>
                  <a:lnTo>
                    <a:pt x="7031" y="2758"/>
                  </a:lnTo>
                  <a:lnTo>
                    <a:pt x="7031" y="1069"/>
                  </a:lnTo>
                  <a:close/>
                  <a:moveTo>
                    <a:pt x="5963" y="0"/>
                  </a:moveTo>
                  <a:lnTo>
                    <a:pt x="5963" y="2758"/>
                  </a:lnTo>
                  <a:lnTo>
                    <a:pt x="0" y="2758"/>
                  </a:lnTo>
                  <a:lnTo>
                    <a:pt x="0" y="6669"/>
                  </a:lnTo>
                  <a:lnTo>
                    <a:pt x="18284" y="6669"/>
                  </a:lnTo>
                  <a:lnTo>
                    <a:pt x="18284" y="2758"/>
                  </a:lnTo>
                  <a:lnTo>
                    <a:pt x="12321" y="2758"/>
                  </a:lnTo>
                  <a:lnTo>
                    <a:pt x="123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5571475" y="1586500"/>
              <a:ext cx="56450" cy="27175"/>
            </a:xfrm>
            <a:custGeom>
              <a:avLst/>
              <a:gdLst/>
              <a:ahLst/>
              <a:cxnLst/>
              <a:rect l="l" t="t" r="r" b="b"/>
              <a:pathLst>
                <a:path w="2258" h="1087" extrusionOk="0">
                  <a:moveTo>
                    <a:pt x="0" y="1"/>
                  </a:moveTo>
                  <a:lnTo>
                    <a:pt x="0" y="1086"/>
                  </a:lnTo>
                  <a:lnTo>
                    <a:pt x="2258" y="1086"/>
                  </a:lnTo>
                  <a:lnTo>
                    <a:pt x="22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5371150" y="1586500"/>
              <a:ext cx="457100" cy="196475"/>
            </a:xfrm>
            <a:custGeom>
              <a:avLst/>
              <a:gdLst/>
              <a:ahLst/>
              <a:cxnLst/>
              <a:rect l="l" t="t" r="r" b="b"/>
              <a:pathLst>
                <a:path w="18284" h="7859" extrusionOk="0">
                  <a:moveTo>
                    <a:pt x="0" y="1"/>
                  </a:moveTo>
                  <a:lnTo>
                    <a:pt x="0" y="7859"/>
                  </a:lnTo>
                  <a:lnTo>
                    <a:pt x="18284" y="7859"/>
                  </a:lnTo>
                  <a:lnTo>
                    <a:pt x="18284" y="1"/>
                  </a:lnTo>
                  <a:lnTo>
                    <a:pt x="11339" y="1"/>
                  </a:lnTo>
                  <a:lnTo>
                    <a:pt x="11339" y="2155"/>
                  </a:lnTo>
                  <a:lnTo>
                    <a:pt x="6945" y="2155"/>
                  </a:lnTo>
                  <a:lnTo>
                    <a:pt x="6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53"/>
          <p:cNvSpPr txBox="1"/>
          <p:nvPr/>
        </p:nvSpPr>
        <p:spPr>
          <a:xfrm>
            <a:off x="714300" y="2844950"/>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STRATEGY</a:t>
            </a:r>
            <a:endParaRPr sz="2000">
              <a:solidFill>
                <a:schemeClr val="lt1"/>
              </a:solidFill>
              <a:latin typeface="Alata"/>
              <a:ea typeface="Alata"/>
              <a:cs typeface="Alata"/>
              <a:sym typeface="Alata"/>
            </a:endParaRPr>
          </a:p>
        </p:txBody>
      </p:sp>
      <p:sp>
        <p:nvSpPr>
          <p:cNvPr id="1058" name="Google Shape;1058;p53"/>
          <p:cNvSpPr/>
          <p:nvPr/>
        </p:nvSpPr>
        <p:spPr>
          <a:xfrm>
            <a:off x="2962125" y="3597391"/>
            <a:ext cx="858000" cy="85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059" name="Google Shape;1059;p53"/>
          <p:cNvSpPr/>
          <p:nvPr/>
        </p:nvSpPr>
        <p:spPr>
          <a:xfrm>
            <a:off x="3040769" y="3676037"/>
            <a:ext cx="700500" cy="700500"/>
          </a:xfrm>
          <a:prstGeom prst="arc">
            <a:avLst>
              <a:gd name="adj1" fmla="val 16200000"/>
              <a:gd name="adj2" fmla="val 9452881"/>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txBox="1"/>
          <p:nvPr/>
        </p:nvSpPr>
        <p:spPr>
          <a:xfrm>
            <a:off x="3893850" y="39947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Jupiter </a:t>
            </a:r>
            <a:endParaRPr>
              <a:solidFill>
                <a:schemeClr val="lt1"/>
              </a:solidFill>
              <a:latin typeface="Lexend Deca Light"/>
              <a:ea typeface="Lexend Deca Light"/>
              <a:cs typeface="Lexend Deca Light"/>
              <a:sym typeface="Lexend Deca Light"/>
            </a:endParaRPr>
          </a:p>
        </p:txBody>
      </p:sp>
      <p:sp>
        <p:nvSpPr>
          <p:cNvPr id="1061" name="Google Shape;1061;p53"/>
          <p:cNvSpPr txBox="1"/>
          <p:nvPr/>
        </p:nvSpPr>
        <p:spPr>
          <a:xfrm>
            <a:off x="3893850" y="3632666"/>
            <a:ext cx="1011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60%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062" name="Google Shape;1062;p53"/>
          <p:cNvSpPr txBox="1"/>
          <p:nvPr/>
        </p:nvSpPr>
        <p:spPr>
          <a:xfrm>
            <a:off x="5795100" y="1266038"/>
            <a:ext cx="26346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CHANNEL</a:t>
            </a:r>
            <a:endParaRPr sz="2000">
              <a:solidFill>
                <a:schemeClr val="lt1"/>
              </a:solidFill>
              <a:latin typeface="Alata"/>
              <a:ea typeface="Alata"/>
              <a:cs typeface="Alata"/>
              <a:sym typeface="Alata"/>
            </a:endParaRPr>
          </a:p>
        </p:txBody>
      </p:sp>
      <p:sp>
        <p:nvSpPr>
          <p:cNvPr id="1063" name="Google Shape;1063;p53"/>
          <p:cNvSpPr txBox="1"/>
          <p:nvPr/>
        </p:nvSpPr>
        <p:spPr>
          <a:xfrm>
            <a:off x="5795111" y="1745638"/>
            <a:ext cx="2634600" cy="85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the ringed planet, is composed mostly of hydrogen and helium</a:t>
            </a:r>
            <a:endParaRPr>
              <a:solidFill>
                <a:schemeClr val="lt1"/>
              </a:solidFill>
              <a:latin typeface="Lexend Deca Light"/>
              <a:ea typeface="Lexend Deca Light"/>
              <a:cs typeface="Lexend Deca Light"/>
              <a:sym typeface="Lexend Deca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sp>
        <p:nvSpPr>
          <p:cNvPr id="1068" name="Google Shape;1068;p5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 OUTREACH</a:t>
            </a:r>
            <a:endParaRPr/>
          </a:p>
        </p:txBody>
      </p:sp>
      <p:sp>
        <p:nvSpPr>
          <p:cNvPr id="1069" name="Google Shape;1069;p54"/>
          <p:cNvSpPr txBox="1"/>
          <p:nvPr/>
        </p:nvSpPr>
        <p:spPr>
          <a:xfrm>
            <a:off x="714300" y="1051725"/>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MEDIA CHANNELS</a:t>
            </a:r>
            <a:endParaRPr sz="2000">
              <a:solidFill>
                <a:schemeClr val="lt1"/>
              </a:solidFill>
              <a:latin typeface="Alata"/>
              <a:ea typeface="Alata"/>
              <a:cs typeface="Alata"/>
              <a:sym typeface="Alata"/>
            </a:endParaRPr>
          </a:p>
        </p:txBody>
      </p:sp>
      <p:sp>
        <p:nvSpPr>
          <p:cNvPr id="1070" name="Google Shape;1070;p54"/>
          <p:cNvSpPr txBox="1"/>
          <p:nvPr/>
        </p:nvSpPr>
        <p:spPr>
          <a:xfrm>
            <a:off x="3242175" y="19180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10%</a:t>
            </a:r>
            <a:endParaRPr sz="2100" b="1">
              <a:solidFill>
                <a:schemeClr val="lt1"/>
              </a:solidFill>
              <a:latin typeface="Alata"/>
              <a:ea typeface="Alata"/>
              <a:cs typeface="Alata"/>
              <a:sym typeface="Alata"/>
            </a:endParaRPr>
          </a:p>
        </p:txBody>
      </p:sp>
      <p:sp>
        <p:nvSpPr>
          <p:cNvPr id="1071" name="Google Shape;1071;p54"/>
          <p:cNvSpPr txBox="1"/>
          <p:nvPr/>
        </p:nvSpPr>
        <p:spPr>
          <a:xfrm>
            <a:off x="714300" y="162405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Jupiter</a:t>
            </a:r>
            <a:endParaRPr sz="2100">
              <a:solidFill>
                <a:schemeClr val="lt1"/>
              </a:solidFill>
              <a:latin typeface="Alata"/>
              <a:ea typeface="Alata"/>
              <a:cs typeface="Alata"/>
              <a:sym typeface="Alata"/>
            </a:endParaRPr>
          </a:p>
        </p:txBody>
      </p:sp>
      <p:sp>
        <p:nvSpPr>
          <p:cNvPr id="1072" name="Google Shape;1072;p54"/>
          <p:cNvSpPr/>
          <p:nvPr/>
        </p:nvSpPr>
        <p:spPr>
          <a:xfrm>
            <a:off x="71430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763428" y="1967225"/>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100349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129268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158187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187106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216025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txBox="1"/>
          <p:nvPr/>
        </p:nvSpPr>
        <p:spPr>
          <a:xfrm>
            <a:off x="3242175" y="269907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20%</a:t>
            </a:r>
            <a:endParaRPr sz="2100" b="1">
              <a:solidFill>
                <a:schemeClr val="lt1"/>
              </a:solidFill>
              <a:latin typeface="Alata"/>
              <a:ea typeface="Alata"/>
              <a:cs typeface="Alata"/>
              <a:sym typeface="Alata"/>
            </a:endParaRPr>
          </a:p>
        </p:txBody>
      </p:sp>
      <p:sp>
        <p:nvSpPr>
          <p:cNvPr id="1080" name="Google Shape;1080;p54"/>
          <p:cNvSpPr txBox="1"/>
          <p:nvPr/>
        </p:nvSpPr>
        <p:spPr>
          <a:xfrm>
            <a:off x="714300" y="240510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a:t>
            </a:r>
            <a:endParaRPr sz="2100">
              <a:solidFill>
                <a:schemeClr val="lt1"/>
              </a:solidFill>
              <a:latin typeface="Alata"/>
              <a:ea typeface="Alata"/>
              <a:cs typeface="Alata"/>
              <a:sym typeface="Alata"/>
            </a:endParaRPr>
          </a:p>
        </p:txBody>
      </p:sp>
      <p:sp>
        <p:nvSpPr>
          <p:cNvPr id="1081" name="Google Shape;1081;p54"/>
          <p:cNvSpPr/>
          <p:nvPr/>
        </p:nvSpPr>
        <p:spPr>
          <a:xfrm>
            <a:off x="71430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763428" y="274780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100349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1052618" y="27482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129268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158187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187106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216025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txBox="1"/>
          <p:nvPr/>
        </p:nvSpPr>
        <p:spPr>
          <a:xfrm>
            <a:off x="3242175" y="348012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30%</a:t>
            </a:r>
            <a:endParaRPr sz="2100" b="1">
              <a:solidFill>
                <a:schemeClr val="lt1"/>
              </a:solidFill>
              <a:latin typeface="Alata"/>
              <a:ea typeface="Alata"/>
              <a:cs typeface="Alata"/>
              <a:sym typeface="Alata"/>
            </a:endParaRPr>
          </a:p>
        </p:txBody>
      </p:sp>
      <p:sp>
        <p:nvSpPr>
          <p:cNvPr id="1090" name="Google Shape;1090;p54"/>
          <p:cNvSpPr txBox="1"/>
          <p:nvPr/>
        </p:nvSpPr>
        <p:spPr>
          <a:xfrm>
            <a:off x="714300" y="318615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Neptune</a:t>
            </a:r>
            <a:endParaRPr sz="2100">
              <a:solidFill>
                <a:schemeClr val="lt1"/>
              </a:solidFill>
              <a:latin typeface="Alata"/>
              <a:ea typeface="Alata"/>
              <a:cs typeface="Alata"/>
              <a:sym typeface="Alata"/>
            </a:endParaRPr>
          </a:p>
        </p:txBody>
      </p:sp>
      <p:sp>
        <p:nvSpPr>
          <p:cNvPr id="1091" name="Google Shape;1091;p54"/>
          <p:cNvSpPr/>
          <p:nvPr/>
        </p:nvSpPr>
        <p:spPr>
          <a:xfrm>
            <a:off x="71430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763428" y="352885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100349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1052618" y="352925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129268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1341808" y="352925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58187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87106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216025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txBox="1"/>
          <p:nvPr/>
        </p:nvSpPr>
        <p:spPr>
          <a:xfrm>
            <a:off x="3242175" y="4261175"/>
            <a:ext cx="621900" cy="21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exend Deca"/>
                <a:ea typeface="Lexend Deca"/>
                <a:cs typeface="Lexend Deca"/>
                <a:sym typeface="Lexend Deca"/>
              </a:rPr>
              <a:t>40%</a:t>
            </a:r>
            <a:endParaRPr sz="2100" b="1">
              <a:solidFill>
                <a:schemeClr val="lt1"/>
              </a:solidFill>
              <a:latin typeface="Alata"/>
              <a:ea typeface="Alata"/>
              <a:cs typeface="Alata"/>
              <a:sym typeface="Alata"/>
            </a:endParaRPr>
          </a:p>
        </p:txBody>
      </p:sp>
      <p:sp>
        <p:nvSpPr>
          <p:cNvPr id="1101" name="Google Shape;1101;p54"/>
          <p:cNvSpPr txBox="1"/>
          <p:nvPr/>
        </p:nvSpPr>
        <p:spPr>
          <a:xfrm>
            <a:off x="714300" y="3967200"/>
            <a:ext cx="1303500" cy="21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Venus</a:t>
            </a:r>
            <a:endParaRPr sz="2100">
              <a:solidFill>
                <a:schemeClr val="lt1"/>
              </a:solidFill>
              <a:latin typeface="Alata"/>
              <a:ea typeface="Alata"/>
              <a:cs typeface="Alata"/>
              <a:sym typeface="Alata"/>
            </a:endParaRPr>
          </a:p>
        </p:txBody>
      </p:sp>
      <p:sp>
        <p:nvSpPr>
          <p:cNvPr id="1102" name="Google Shape;1102;p54"/>
          <p:cNvSpPr/>
          <p:nvPr/>
        </p:nvSpPr>
        <p:spPr>
          <a:xfrm>
            <a:off x="71430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763428" y="4309907"/>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00349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05261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9268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34180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58187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630998" y="4310303"/>
            <a:ext cx="113100" cy="11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87106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216025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2449438"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2449438"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2449438"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2449438"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2738625"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2738625"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2738625"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2738625"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027800" y="19180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3027800" y="26990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3027800" y="348012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3027800" y="4261175"/>
            <a:ext cx="211500" cy="211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txBox="1"/>
          <p:nvPr/>
        </p:nvSpPr>
        <p:spPr>
          <a:xfrm>
            <a:off x="4572000" y="1051725"/>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GOALS</a:t>
            </a:r>
            <a:endParaRPr sz="2000">
              <a:solidFill>
                <a:schemeClr val="lt1"/>
              </a:solidFill>
              <a:latin typeface="Alata"/>
              <a:ea typeface="Alata"/>
              <a:cs typeface="Alata"/>
              <a:sym typeface="Alata"/>
            </a:endParaRPr>
          </a:p>
        </p:txBody>
      </p:sp>
      <p:sp>
        <p:nvSpPr>
          <p:cNvPr id="1125" name="Google Shape;1125;p54"/>
          <p:cNvSpPr/>
          <p:nvPr/>
        </p:nvSpPr>
        <p:spPr>
          <a:xfrm>
            <a:off x="47667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26" name="Google Shape;1126;p54"/>
          <p:cNvSpPr txBox="1"/>
          <p:nvPr/>
        </p:nvSpPr>
        <p:spPr>
          <a:xfrm>
            <a:off x="45720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Saturn </a:t>
            </a:r>
            <a:endParaRPr>
              <a:solidFill>
                <a:schemeClr val="lt1"/>
              </a:solidFill>
              <a:latin typeface="Lexend Deca Light"/>
              <a:ea typeface="Lexend Deca Light"/>
              <a:cs typeface="Lexend Deca Light"/>
              <a:sym typeface="Lexend Deca Light"/>
            </a:endParaRPr>
          </a:p>
        </p:txBody>
      </p:sp>
      <p:sp>
        <p:nvSpPr>
          <p:cNvPr id="1127" name="Google Shape;1127;p54"/>
          <p:cNvSpPr txBox="1"/>
          <p:nvPr/>
        </p:nvSpPr>
        <p:spPr>
          <a:xfrm>
            <a:off x="45720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15%</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28" name="Google Shape;1128;p54"/>
          <p:cNvSpPr/>
          <p:nvPr/>
        </p:nvSpPr>
        <p:spPr>
          <a:xfrm>
            <a:off x="4834500" y="2044294"/>
            <a:ext cx="486300" cy="486300"/>
          </a:xfrm>
          <a:prstGeom prst="pie">
            <a:avLst>
              <a:gd name="adj1" fmla="val 12475466"/>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61282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30" name="Google Shape;1130;p54"/>
          <p:cNvSpPr txBox="1"/>
          <p:nvPr/>
        </p:nvSpPr>
        <p:spPr>
          <a:xfrm>
            <a:off x="59335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Moon </a:t>
            </a:r>
            <a:endParaRPr>
              <a:solidFill>
                <a:schemeClr val="lt1"/>
              </a:solidFill>
              <a:latin typeface="Lexend Deca Light"/>
              <a:ea typeface="Lexend Deca Light"/>
              <a:cs typeface="Lexend Deca Light"/>
              <a:sym typeface="Lexend Deca Light"/>
            </a:endParaRPr>
          </a:p>
        </p:txBody>
      </p:sp>
      <p:sp>
        <p:nvSpPr>
          <p:cNvPr id="1131" name="Google Shape;1131;p54"/>
          <p:cNvSpPr txBox="1"/>
          <p:nvPr/>
        </p:nvSpPr>
        <p:spPr>
          <a:xfrm>
            <a:off x="59335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35%</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32" name="Google Shape;1132;p54"/>
          <p:cNvSpPr/>
          <p:nvPr/>
        </p:nvSpPr>
        <p:spPr>
          <a:xfrm>
            <a:off x="6196000" y="2044294"/>
            <a:ext cx="486300" cy="486300"/>
          </a:xfrm>
          <a:prstGeom prst="pie">
            <a:avLst>
              <a:gd name="adj1" fmla="val 9054344"/>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7489700" y="1976450"/>
            <a:ext cx="621900" cy="621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34" name="Google Shape;1134;p54"/>
          <p:cNvSpPr txBox="1"/>
          <p:nvPr/>
        </p:nvSpPr>
        <p:spPr>
          <a:xfrm>
            <a:off x="7295000" y="1596700"/>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Venus </a:t>
            </a:r>
            <a:endParaRPr>
              <a:solidFill>
                <a:schemeClr val="lt1"/>
              </a:solidFill>
              <a:latin typeface="Lexend Deca Light"/>
              <a:ea typeface="Lexend Deca Light"/>
              <a:cs typeface="Lexend Deca Light"/>
              <a:sym typeface="Lexend Deca Light"/>
            </a:endParaRPr>
          </a:p>
        </p:txBody>
      </p:sp>
      <p:sp>
        <p:nvSpPr>
          <p:cNvPr id="1135" name="Google Shape;1135;p54"/>
          <p:cNvSpPr txBox="1"/>
          <p:nvPr/>
        </p:nvSpPr>
        <p:spPr>
          <a:xfrm>
            <a:off x="7295000" y="2699552"/>
            <a:ext cx="1011300" cy="33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lata"/>
                <a:ea typeface="Alata"/>
                <a:cs typeface="Alata"/>
                <a:sym typeface="Alata"/>
              </a:rPr>
              <a:t>50%</a:t>
            </a:r>
            <a:r>
              <a:rPr lang="en">
                <a:solidFill>
                  <a:schemeClr val="lt1"/>
                </a:solidFill>
                <a:latin typeface="Lexend Deca Light"/>
                <a:ea typeface="Lexend Deca Light"/>
                <a:cs typeface="Lexend Deca Light"/>
                <a:sym typeface="Lexend Deca Light"/>
              </a:rPr>
              <a:t> </a:t>
            </a:r>
            <a:endParaRPr>
              <a:solidFill>
                <a:schemeClr val="lt1"/>
              </a:solidFill>
              <a:latin typeface="Lexend Deca Light"/>
              <a:ea typeface="Lexend Deca Light"/>
              <a:cs typeface="Lexend Deca Light"/>
              <a:sym typeface="Lexend Deca Light"/>
            </a:endParaRPr>
          </a:p>
        </p:txBody>
      </p:sp>
      <p:sp>
        <p:nvSpPr>
          <p:cNvPr id="1136" name="Google Shape;1136;p54"/>
          <p:cNvSpPr/>
          <p:nvPr/>
        </p:nvSpPr>
        <p:spPr>
          <a:xfrm>
            <a:off x="7557500" y="2044294"/>
            <a:ext cx="486300" cy="486300"/>
          </a:xfrm>
          <a:prstGeom prst="pie">
            <a:avLst>
              <a:gd name="adj1" fmla="val 5448046"/>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txBox="1"/>
          <p:nvPr/>
        </p:nvSpPr>
        <p:spPr>
          <a:xfrm>
            <a:off x="4572000" y="3204200"/>
            <a:ext cx="2634600" cy="362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KEY MESSAGES</a:t>
            </a:r>
            <a:endParaRPr sz="2000">
              <a:solidFill>
                <a:schemeClr val="lt1"/>
              </a:solidFill>
              <a:latin typeface="Alata"/>
              <a:ea typeface="Alata"/>
              <a:cs typeface="Alata"/>
              <a:sym typeface="Alata"/>
            </a:endParaRPr>
          </a:p>
        </p:txBody>
      </p:sp>
      <p:sp>
        <p:nvSpPr>
          <p:cNvPr id="1138" name="Google Shape;1138;p54"/>
          <p:cNvSpPr txBox="1"/>
          <p:nvPr/>
        </p:nvSpPr>
        <p:spPr>
          <a:xfrm>
            <a:off x="4572000" y="3735250"/>
            <a:ext cx="3857700" cy="86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The Sun is a bright star</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Mars is actually a cold place</a:t>
            </a:r>
            <a:endParaRPr>
              <a:solidFill>
                <a:schemeClr val="lt1"/>
              </a:solidFill>
              <a:latin typeface="Lexend Deca Light"/>
              <a:ea typeface="Lexend Deca Light"/>
              <a:cs typeface="Lexend Deca Light"/>
              <a:sym typeface="Lexend Deca Light"/>
            </a:endParaRPr>
          </a:p>
          <a:p>
            <a:pPr marL="457200" lvl="0" indent="-317500" algn="l" rtl="0">
              <a:spcBef>
                <a:spcPts val="0"/>
              </a:spcBef>
              <a:spcAft>
                <a:spcPts val="0"/>
              </a:spcAft>
              <a:buClr>
                <a:schemeClr val="lt1"/>
              </a:buClr>
              <a:buSzPts val="1400"/>
              <a:buFont typeface="Lexend Deca Light"/>
              <a:buChar char="●"/>
            </a:pPr>
            <a:r>
              <a:rPr lang="en">
                <a:solidFill>
                  <a:schemeClr val="lt1"/>
                </a:solidFill>
                <a:latin typeface="Lexend Deca Light"/>
                <a:ea typeface="Lexend Deca Light"/>
                <a:cs typeface="Lexend Deca Light"/>
                <a:sym typeface="Lexend Deca Light"/>
              </a:rPr>
              <a:t>Earth is the third planet from the Sun</a:t>
            </a:r>
            <a:endParaRPr>
              <a:solidFill>
                <a:schemeClr val="lt1"/>
              </a:solidFill>
              <a:latin typeface="Lexend Deca Light"/>
              <a:ea typeface="Lexend Deca Light"/>
              <a:cs typeface="Lexend Deca Light"/>
              <a:sym typeface="Lexend Deca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2"/>
        <p:cNvGrpSpPr/>
        <p:nvPr/>
      </p:nvGrpSpPr>
      <p:grpSpPr>
        <a:xfrm>
          <a:off x="0" y="0"/>
          <a:ext cx="0" cy="0"/>
          <a:chOff x="0" y="0"/>
          <a:chExt cx="0" cy="0"/>
        </a:xfrm>
      </p:grpSpPr>
      <p:sp>
        <p:nvSpPr>
          <p:cNvPr id="1143" name="Google Shape;1143;p5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 ALLOCATION</a:t>
            </a:r>
            <a:endParaRPr/>
          </a:p>
        </p:txBody>
      </p:sp>
      <p:graphicFrame>
        <p:nvGraphicFramePr>
          <p:cNvPr id="1144" name="Google Shape;1144;p55"/>
          <p:cNvGraphicFramePr/>
          <p:nvPr/>
        </p:nvGraphicFramePr>
        <p:xfrm>
          <a:off x="2300400" y="1126745"/>
          <a:ext cx="5429250" cy="3477675"/>
        </p:xfrm>
        <a:graphic>
          <a:graphicData uri="http://schemas.openxmlformats.org/drawingml/2006/table">
            <a:tbl>
              <a:tblPr>
                <a:noFill/>
                <a:tableStyleId>{D204C714-1E41-4A05-ACAD-46A5A66369E7}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518675">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MERCURY</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VENUS</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lata"/>
                          <a:ea typeface="Alata"/>
                          <a:cs typeface="Alata"/>
                          <a:sym typeface="Alata"/>
                        </a:rPr>
                        <a:t>JUPITER</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$41,000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$12,000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$23,000.000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$30,000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$120,000</a:t>
                      </a:r>
                      <a:endParaRPr>
                        <a:solidFill>
                          <a:schemeClr val="lt1"/>
                        </a:solidFill>
                        <a:latin typeface="Lexend Deca Light"/>
                        <a:ea typeface="Lexend Deca Light"/>
                        <a:cs typeface="Lexend Deca Light"/>
                        <a:sym typeface="Lexend Deca 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r h="739750">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$7,000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$68,000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$40,000.000</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45" name="Google Shape;1145;p55"/>
          <p:cNvSpPr/>
          <p:nvPr/>
        </p:nvSpPr>
        <p:spPr>
          <a:xfrm>
            <a:off x="1414350" y="1718850"/>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6" name="Google Shape;1146;p55"/>
          <p:cNvSpPr/>
          <p:nvPr/>
        </p:nvSpPr>
        <p:spPr>
          <a:xfrm>
            <a:off x="1414350" y="2457675"/>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7" name="Google Shape;1147;p55"/>
          <p:cNvSpPr/>
          <p:nvPr/>
        </p:nvSpPr>
        <p:spPr>
          <a:xfrm>
            <a:off x="1414350" y="3196500"/>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1148" name="Google Shape;1148;p55"/>
          <p:cNvSpPr/>
          <p:nvPr/>
        </p:nvSpPr>
        <p:spPr>
          <a:xfrm>
            <a:off x="1414350" y="3935325"/>
            <a:ext cx="597600" cy="59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grpSp>
        <p:nvGrpSpPr>
          <p:cNvPr id="1149" name="Google Shape;1149;p55"/>
          <p:cNvGrpSpPr/>
          <p:nvPr/>
        </p:nvGrpSpPr>
        <p:grpSpPr>
          <a:xfrm>
            <a:off x="1553599" y="2619809"/>
            <a:ext cx="319102" cy="273333"/>
            <a:chOff x="1260325" y="1392200"/>
            <a:chExt cx="457100" cy="391650"/>
          </a:xfrm>
        </p:grpSpPr>
        <p:sp>
          <p:nvSpPr>
            <p:cNvPr id="1150" name="Google Shape;1150;p55"/>
            <p:cNvSpPr/>
            <p:nvPr/>
          </p:nvSpPr>
          <p:spPr>
            <a:xfrm>
              <a:off x="1585575" y="1477075"/>
              <a:ext cx="30625" cy="143500"/>
            </a:xfrm>
            <a:custGeom>
              <a:avLst/>
              <a:gdLst/>
              <a:ahLst/>
              <a:cxnLst/>
              <a:rect l="l" t="t" r="r" b="b"/>
              <a:pathLst>
                <a:path w="1225" h="5740" extrusionOk="0">
                  <a:moveTo>
                    <a:pt x="1" y="1"/>
                  </a:moveTo>
                  <a:lnTo>
                    <a:pt x="1" y="5739"/>
                  </a:lnTo>
                  <a:lnTo>
                    <a:pt x="1224" y="573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1473575" y="1514550"/>
              <a:ext cx="30600" cy="106025"/>
            </a:xfrm>
            <a:custGeom>
              <a:avLst/>
              <a:gdLst/>
              <a:ahLst/>
              <a:cxnLst/>
              <a:rect l="l" t="t" r="r" b="b"/>
              <a:pathLst>
                <a:path w="1224" h="4241" extrusionOk="0">
                  <a:moveTo>
                    <a:pt x="0" y="1"/>
                  </a:moveTo>
                  <a:lnTo>
                    <a:pt x="0" y="4240"/>
                  </a:lnTo>
                  <a:lnTo>
                    <a:pt x="1224" y="4240"/>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1260325" y="1392200"/>
              <a:ext cx="457100" cy="228375"/>
            </a:xfrm>
            <a:custGeom>
              <a:avLst/>
              <a:gdLst/>
              <a:ahLst/>
              <a:cxnLst/>
              <a:rect l="l" t="t" r="r" b="b"/>
              <a:pathLst>
                <a:path w="18284" h="9135" extrusionOk="0">
                  <a:moveTo>
                    <a:pt x="0" y="1"/>
                  </a:moveTo>
                  <a:lnTo>
                    <a:pt x="0" y="9134"/>
                  </a:lnTo>
                  <a:lnTo>
                    <a:pt x="2981" y="9134"/>
                  </a:lnTo>
                  <a:lnTo>
                    <a:pt x="2981" y="5343"/>
                  </a:lnTo>
                  <a:lnTo>
                    <a:pt x="6342" y="5343"/>
                  </a:lnTo>
                  <a:lnTo>
                    <a:pt x="6342" y="9134"/>
                  </a:lnTo>
                  <a:lnTo>
                    <a:pt x="7462" y="9134"/>
                  </a:lnTo>
                  <a:lnTo>
                    <a:pt x="7462" y="3809"/>
                  </a:lnTo>
                  <a:lnTo>
                    <a:pt x="10822" y="3809"/>
                  </a:lnTo>
                  <a:lnTo>
                    <a:pt x="10822" y="9134"/>
                  </a:lnTo>
                  <a:lnTo>
                    <a:pt x="11942" y="9134"/>
                  </a:lnTo>
                  <a:lnTo>
                    <a:pt x="11942" y="2310"/>
                  </a:lnTo>
                  <a:lnTo>
                    <a:pt x="15303" y="2310"/>
                  </a:lnTo>
                  <a:lnTo>
                    <a:pt x="15303" y="9134"/>
                  </a:lnTo>
                  <a:lnTo>
                    <a:pt x="18284" y="9134"/>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1260325" y="1647675"/>
              <a:ext cx="457100" cy="136175"/>
            </a:xfrm>
            <a:custGeom>
              <a:avLst/>
              <a:gdLst/>
              <a:ahLst/>
              <a:cxnLst/>
              <a:rect l="l" t="t" r="r" b="b"/>
              <a:pathLst>
                <a:path w="18284" h="5447" extrusionOk="0">
                  <a:moveTo>
                    <a:pt x="0" y="1"/>
                  </a:moveTo>
                  <a:lnTo>
                    <a:pt x="0" y="2775"/>
                  </a:lnTo>
                  <a:lnTo>
                    <a:pt x="7272" y="2775"/>
                  </a:lnTo>
                  <a:lnTo>
                    <a:pt x="7272" y="4378"/>
                  </a:lnTo>
                  <a:lnTo>
                    <a:pt x="6566" y="4378"/>
                  </a:lnTo>
                  <a:lnTo>
                    <a:pt x="6566" y="5446"/>
                  </a:lnTo>
                  <a:lnTo>
                    <a:pt x="11701" y="5446"/>
                  </a:lnTo>
                  <a:lnTo>
                    <a:pt x="11701" y="4378"/>
                  </a:lnTo>
                  <a:lnTo>
                    <a:pt x="11012" y="4378"/>
                  </a:lnTo>
                  <a:lnTo>
                    <a:pt x="11012" y="2775"/>
                  </a:lnTo>
                  <a:lnTo>
                    <a:pt x="18284" y="2775"/>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1361550" y="1552900"/>
              <a:ext cx="30625" cy="67675"/>
            </a:xfrm>
            <a:custGeom>
              <a:avLst/>
              <a:gdLst/>
              <a:ahLst/>
              <a:cxnLst/>
              <a:rect l="l" t="t" r="r" b="b"/>
              <a:pathLst>
                <a:path w="1225" h="2707" extrusionOk="0">
                  <a:moveTo>
                    <a:pt x="1" y="1"/>
                  </a:moveTo>
                  <a:lnTo>
                    <a:pt x="1" y="2706"/>
                  </a:lnTo>
                  <a:lnTo>
                    <a:pt x="1224" y="2706"/>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5"/>
          <p:cNvGrpSpPr/>
          <p:nvPr/>
        </p:nvGrpSpPr>
        <p:grpSpPr>
          <a:xfrm>
            <a:off x="1561715" y="3335786"/>
            <a:ext cx="302871" cy="319028"/>
            <a:chOff x="1271950" y="2617425"/>
            <a:chExt cx="433850" cy="457125"/>
          </a:xfrm>
        </p:grpSpPr>
        <p:sp>
          <p:nvSpPr>
            <p:cNvPr id="1156" name="Google Shape;1156;p55"/>
            <p:cNvSpPr/>
            <p:nvPr/>
          </p:nvSpPr>
          <p:spPr>
            <a:xfrm>
              <a:off x="1271950" y="2617425"/>
              <a:ext cx="52575" cy="70250"/>
            </a:xfrm>
            <a:custGeom>
              <a:avLst/>
              <a:gdLst/>
              <a:ahLst/>
              <a:cxnLst/>
              <a:rect l="l" t="t" r="r" b="b"/>
              <a:pathLst>
                <a:path w="2103" h="2810" extrusionOk="0">
                  <a:moveTo>
                    <a:pt x="1052" y="1"/>
                  </a:moveTo>
                  <a:cubicBezTo>
                    <a:pt x="466" y="1"/>
                    <a:pt x="1" y="483"/>
                    <a:pt x="1" y="1069"/>
                  </a:cubicBezTo>
                  <a:lnTo>
                    <a:pt x="1" y="2810"/>
                  </a:lnTo>
                  <a:lnTo>
                    <a:pt x="2103" y="2810"/>
                  </a:lnTo>
                  <a:lnTo>
                    <a:pt x="2103" y="1069"/>
                  </a:lnTo>
                  <a:cubicBezTo>
                    <a:pt x="2103" y="483"/>
                    <a:pt x="1638" y="1"/>
                    <a:pt x="1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1414975" y="2682925"/>
              <a:ext cx="36650" cy="36200"/>
            </a:xfrm>
            <a:custGeom>
              <a:avLst/>
              <a:gdLst/>
              <a:ahLst/>
              <a:cxnLst/>
              <a:rect l="l" t="t" r="r" b="b"/>
              <a:pathLst>
                <a:path w="1466" h="1448" extrusionOk="0">
                  <a:moveTo>
                    <a:pt x="1" y="0"/>
                  </a:moveTo>
                  <a:lnTo>
                    <a:pt x="1" y="1448"/>
                  </a:lnTo>
                  <a:lnTo>
                    <a:pt x="1465" y="1448"/>
                  </a:lnTo>
                  <a:lnTo>
                    <a:pt x="1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1344325" y="2617425"/>
              <a:ext cx="255075" cy="430450"/>
            </a:xfrm>
            <a:custGeom>
              <a:avLst/>
              <a:gdLst/>
              <a:ahLst/>
              <a:cxnLst/>
              <a:rect l="l" t="t" r="r" b="b"/>
              <a:pathLst>
                <a:path w="10203" h="17218" extrusionOk="0">
                  <a:moveTo>
                    <a:pt x="8789" y="2103"/>
                  </a:moveTo>
                  <a:lnTo>
                    <a:pt x="8789" y="3172"/>
                  </a:lnTo>
                  <a:lnTo>
                    <a:pt x="6325" y="3172"/>
                  </a:lnTo>
                  <a:lnTo>
                    <a:pt x="6325" y="2103"/>
                  </a:lnTo>
                  <a:close/>
                  <a:moveTo>
                    <a:pt x="5360" y="1535"/>
                  </a:moveTo>
                  <a:lnTo>
                    <a:pt x="5360" y="5136"/>
                  </a:lnTo>
                  <a:lnTo>
                    <a:pt x="1758" y="5136"/>
                  </a:lnTo>
                  <a:lnTo>
                    <a:pt x="1758" y="1535"/>
                  </a:lnTo>
                  <a:close/>
                  <a:moveTo>
                    <a:pt x="8789" y="4068"/>
                  </a:moveTo>
                  <a:lnTo>
                    <a:pt x="8789" y="5136"/>
                  </a:lnTo>
                  <a:lnTo>
                    <a:pt x="6325" y="5136"/>
                  </a:lnTo>
                  <a:lnTo>
                    <a:pt x="6325" y="4068"/>
                  </a:lnTo>
                  <a:close/>
                  <a:moveTo>
                    <a:pt x="8789" y="5998"/>
                  </a:moveTo>
                  <a:lnTo>
                    <a:pt x="8789" y="7066"/>
                  </a:lnTo>
                  <a:lnTo>
                    <a:pt x="1672" y="7066"/>
                  </a:lnTo>
                  <a:lnTo>
                    <a:pt x="1672" y="5998"/>
                  </a:lnTo>
                  <a:close/>
                  <a:moveTo>
                    <a:pt x="8789" y="7928"/>
                  </a:moveTo>
                  <a:lnTo>
                    <a:pt x="8789" y="8996"/>
                  </a:lnTo>
                  <a:lnTo>
                    <a:pt x="1672" y="8996"/>
                  </a:lnTo>
                  <a:lnTo>
                    <a:pt x="1672" y="7928"/>
                  </a:lnTo>
                  <a:close/>
                  <a:moveTo>
                    <a:pt x="8789" y="9841"/>
                  </a:moveTo>
                  <a:lnTo>
                    <a:pt x="8789" y="10926"/>
                  </a:lnTo>
                  <a:lnTo>
                    <a:pt x="1672" y="10926"/>
                  </a:lnTo>
                  <a:lnTo>
                    <a:pt x="1672" y="9841"/>
                  </a:lnTo>
                  <a:close/>
                  <a:moveTo>
                    <a:pt x="8789" y="11771"/>
                  </a:moveTo>
                  <a:lnTo>
                    <a:pt x="8789" y="12839"/>
                  </a:lnTo>
                  <a:lnTo>
                    <a:pt x="1672" y="12839"/>
                  </a:lnTo>
                  <a:lnTo>
                    <a:pt x="1672" y="11771"/>
                  </a:lnTo>
                  <a:close/>
                  <a:moveTo>
                    <a:pt x="1" y="1"/>
                  </a:moveTo>
                  <a:cubicBezTo>
                    <a:pt x="18" y="35"/>
                    <a:pt x="18" y="53"/>
                    <a:pt x="35" y="70"/>
                  </a:cubicBezTo>
                  <a:cubicBezTo>
                    <a:pt x="190" y="380"/>
                    <a:pt x="276" y="708"/>
                    <a:pt x="276" y="1069"/>
                  </a:cubicBezTo>
                  <a:lnTo>
                    <a:pt x="276" y="16182"/>
                  </a:lnTo>
                  <a:cubicBezTo>
                    <a:pt x="294" y="16268"/>
                    <a:pt x="345" y="16510"/>
                    <a:pt x="483" y="16751"/>
                  </a:cubicBezTo>
                  <a:cubicBezTo>
                    <a:pt x="664" y="17047"/>
                    <a:pt x="986" y="17217"/>
                    <a:pt x="1330" y="17217"/>
                  </a:cubicBezTo>
                  <a:cubicBezTo>
                    <a:pt x="1346" y="17217"/>
                    <a:pt x="1363" y="17217"/>
                    <a:pt x="1379" y="17216"/>
                  </a:cubicBezTo>
                  <a:cubicBezTo>
                    <a:pt x="1603" y="17216"/>
                    <a:pt x="1844" y="17130"/>
                    <a:pt x="2017" y="16975"/>
                  </a:cubicBezTo>
                  <a:cubicBezTo>
                    <a:pt x="2448" y="16596"/>
                    <a:pt x="2379" y="16027"/>
                    <a:pt x="2379" y="15527"/>
                  </a:cubicBezTo>
                  <a:lnTo>
                    <a:pt x="2379" y="14425"/>
                  </a:lnTo>
                  <a:lnTo>
                    <a:pt x="10202" y="14425"/>
                  </a:lnTo>
                  <a:lnTo>
                    <a:pt x="10202" y="1018"/>
                  </a:lnTo>
                  <a:cubicBezTo>
                    <a:pt x="10202" y="466"/>
                    <a:pt x="9754" y="1"/>
                    <a:pt x="9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1377500" y="3004725"/>
              <a:ext cx="328300" cy="69825"/>
            </a:xfrm>
            <a:custGeom>
              <a:avLst/>
              <a:gdLst/>
              <a:ahLst/>
              <a:cxnLst/>
              <a:rect l="l" t="t" r="r" b="b"/>
              <a:pathLst>
                <a:path w="13132" h="2793" extrusionOk="0">
                  <a:moveTo>
                    <a:pt x="2120" y="1"/>
                  </a:moveTo>
                  <a:lnTo>
                    <a:pt x="2120" y="811"/>
                  </a:lnTo>
                  <a:lnTo>
                    <a:pt x="2120" y="845"/>
                  </a:lnTo>
                  <a:cubicBezTo>
                    <a:pt x="2120" y="880"/>
                    <a:pt x="2068" y="1328"/>
                    <a:pt x="1810" y="1793"/>
                  </a:cubicBezTo>
                  <a:cubicBezTo>
                    <a:pt x="1431" y="2431"/>
                    <a:pt x="793" y="2793"/>
                    <a:pt x="0" y="2793"/>
                  </a:cubicBezTo>
                  <a:lnTo>
                    <a:pt x="11081" y="2793"/>
                  </a:lnTo>
                  <a:cubicBezTo>
                    <a:pt x="12201" y="2793"/>
                    <a:pt x="13132" y="1862"/>
                    <a:pt x="13132" y="742"/>
                  </a:cubicBezTo>
                  <a:lnTo>
                    <a:pt x="13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5"/>
          <p:cNvGrpSpPr/>
          <p:nvPr/>
        </p:nvGrpSpPr>
        <p:grpSpPr>
          <a:xfrm>
            <a:off x="1553887" y="1858136"/>
            <a:ext cx="318526" cy="319028"/>
            <a:chOff x="3316150" y="1988450"/>
            <a:chExt cx="456275" cy="457125"/>
          </a:xfrm>
        </p:grpSpPr>
        <p:sp>
          <p:nvSpPr>
            <p:cNvPr id="1161" name="Google Shape;1161;p55"/>
            <p:cNvSpPr/>
            <p:nvPr/>
          </p:nvSpPr>
          <p:spPr>
            <a:xfrm>
              <a:off x="3467375" y="2356375"/>
              <a:ext cx="89200" cy="89200"/>
            </a:xfrm>
            <a:custGeom>
              <a:avLst/>
              <a:gdLst/>
              <a:ahLst/>
              <a:cxnLst/>
              <a:rect l="l" t="t" r="r" b="b"/>
              <a:pathLst>
                <a:path w="3568" h="3568" extrusionOk="0">
                  <a:moveTo>
                    <a:pt x="1775" y="0"/>
                  </a:moveTo>
                  <a:cubicBezTo>
                    <a:pt x="793" y="0"/>
                    <a:pt x="1" y="793"/>
                    <a:pt x="1" y="1775"/>
                  </a:cubicBezTo>
                  <a:cubicBezTo>
                    <a:pt x="1" y="2757"/>
                    <a:pt x="793" y="3567"/>
                    <a:pt x="1775" y="3567"/>
                  </a:cubicBezTo>
                  <a:cubicBezTo>
                    <a:pt x="2758" y="3567"/>
                    <a:pt x="3568" y="2757"/>
                    <a:pt x="3568" y="1775"/>
                  </a:cubicBezTo>
                  <a:cubicBezTo>
                    <a:pt x="3568" y="793"/>
                    <a:pt x="2758" y="0"/>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622475" y="2356375"/>
              <a:ext cx="89200" cy="89200"/>
            </a:xfrm>
            <a:custGeom>
              <a:avLst/>
              <a:gdLst/>
              <a:ahLst/>
              <a:cxnLst/>
              <a:rect l="l" t="t" r="r" b="b"/>
              <a:pathLst>
                <a:path w="3568" h="3568" extrusionOk="0">
                  <a:moveTo>
                    <a:pt x="1792" y="0"/>
                  </a:moveTo>
                  <a:cubicBezTo>
                    <a:pt x="810" y="0"/>
                    <a:pt x="0" y="793"/>
                    <a:pt x="0" y="1775"/>
                  </a:cubicBezTo>
                  <a:cubicBezTo>
                    <a:pt x="0" y="2757"/>
                    <a:pt x="810" y="3567"/>
                    <a:pt x="1792" y="3567"/>
                  </a:cubicBezTo>
                  <a:cubicBezTo>
                    <a:pt x="2775" y="3567"/>
                    <a:pt x="3567" y="2757"/>
                    <a:pt x="3567" y="1775"/>
                  </a:cubicBezTo>
                  <a:cubicBezTo>
                    <a:pt x="3567" y="793"/>
                    <a:pt x="2775" y="0"/>
                    <a:pt x="1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18275" y="2215925"/>
              <a:ext cx="337775" cy="44825"/>
            </a:xfrm>
            <a:custGeom>
              <a:avLst/>
              <a:gdLst/>
              <a:ahLst/>
              <a:cxnLst/>
              <a:rect l="l" t="t" r="r" b="b"/>
              <a:pathLst>
                <a:path w="13511" h="1793" extrusionOk="0">
                  <a:moveTo>
                    <a:pt x="0" y="0"/>
                  </a:moveTo>
                  <a:lnTo>
                    <a:pt x="379" y="1793"/>
                  </a:lnTo>
                  <a:lnTo>
                    <a:pt x="13131" y="1793"/>
                  </a:lnTo>
                  <a:lnTo>
                    <a:pt x="135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316150" y="1988450"/>
              <a:ext cx="456275" cy="200350"/>
            </a:xfrm>
            <a:custGeom>
              <a:avLst/>
              <a:gdLst/>
              <a:ahLst/>
              <a:cxnLst/>
              <a:rect l="l" t="t" r="r" b="b"/>
              <a:pathLst>
                <a:path w="18251" h="8014" extrusionOk="0">
                  <a:moveTo>
                    <a:pt x="1" y="1"/>
                  </a:moveTo>
                  <a:lnTo>
                    <a:pt x="1" y="1069"/>
                  </a:lnTo>
                  <a:lnTo>
                    <a:pt x="2362" y="1069"/>
                  </a:lnTo>
                  <a:lnTo>
                    <a:pt x="3861" y="8014"/>
                  </a:lnTo>
                  <a:lnTo>
                    <a:pt x="17837" y="8014"/>
                  </a:lnTo>
                  <a:lnTo>
                    <a:pt x="18250" y="6032"/>
                  </a:lnTo>
                  <a:lnTo>
                    <a:pt x="4533" y="6032"/>
                  </a:lnTo>
                  <a:lnTo>
                    <a:pt x="3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433775" y="2287425"/>
              <a:ext cx="307200" cy="50450"/>
            </a:xfrm>
            <a:custGeom>
              <a:avLst/>
              <a:gdLst/>
              <a:ahLst/>
              <a:cxnLst/>
              <a:rect l="l" t="t" r="r" b="b"/>
              <a:pathLst>
                <a:path w="12288" h="2018" extrusionOk="0">
                  <a:moveTo>
                    <a:pt x="0" y="1"/>
                  </a:moveTo>
                  <a:lnTo>
                    <a:pt x="431" y="2017"/>
                  </a:lnTo>
                  <a:lnTo>
                    <a:pt x="11856" y="2017"/>
                  </a:ln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5"/>
          <p:cNvGrpSpPr/>
          <p:nvPr/>
        </p:nvGrpSpPr>
        <p:grpSpPr>
          <a:xfrm>
            <a:off x="1561731" y="4082714"/>
            <a:ext cx="302838" cy="302821"/>
            <a:chOff x="4001150" y="3875850"/>
            <a:chExt cx="456700" cy="456675"/>
          </a:xfrm>
        </p:grpSpPr>
        <p:sp>
          <p:nvSpPr>
            <p:cNvPr id="1167" name="Google Shape;1167;p55"/>
            <p:cNvSpPr/>
            <p:nvPr/>
          </p:nvSpPr>
          <p:spPr>
            <a:xfrm>
              <a:off x="4001150" y="3875850"/>
              <a:ext cx="456700" cy="96075"/>
            </a:xfrm>
            <a:custGeom>
              <a:avLst/>
              <a:gdLst/>
              <a:ahLst/>
              <a:cxnLst/>
              <a:rect l="l" t="t" r="r" b="b"/>
              <a:pathLst>
                <a:path w="18268" h="3843" extrusionOk="0">
                  <a:moveTo>
                    <a:pt x="12443" y="1413"/>
                  </a:moveTo>
                  <a:lnTo>
                    <a:pt x="12443" y="2499"/>
                  </a:lnTo>
                  <a:lnTo>
                    <a:pt x="11357" y="2499"/>
                  </a:lnTo>
                  <a:lnTo>
                    <a:pt x="11357" y="1413"/>
                  </a:lnTo>
                  <a:close/>
                  <a:moveTo>
                    <a:pt x="14355" y="1413"/>
                  </a:moveTo>
                  <a:lnTo>
                    <a:pt x="14355" y="2499"/>
                  </a:lnTo>
                  <a:lnTo>
                    <a:pt x="13270" y="2499"/>
                  </a:lnTo>
                  <a:lnTo>
                    <a:pt x="13270" y="1413"/>
                  </a:lnTo>
                  <a:close/>
                  <a:moveTo>
                    <a:pt x="16268" y="1413"/>
                  </a:moveTo>
                  <a:lnTo>
                    <a:pt x="16268" y="2499"/>
                  </a:lnTo>
                  <a:lnTo>
                    <a:pt x="15183" y="2499"/>
                  </a:lnTo>
                  <a:lnTo>
                    <a:pt x="15183" y="1413"/>
                  </a:lnTo>
                  <a:close/>
                  <a:moveTo>
                    <a:pt x="1" y="0"/>
                  </a:moveTo>
                  <a:lnTo>
                    <a:pt x="1" y="3843"/>
                  </a:lnTo>
                  <a:lnTo>
                    <a:pt x="18267" y="3843"/>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4001150" y="3998625"/>
              <a:ext cx="456700" cy="333900"/>
            </a:xfrm>
            <a:custGeom>
              <a:avLst/>
              <a:gdLst/>
              <a:ahLst/>
              <a:cxnLst/>
              <a:rect l="l" t="t" r="r" b="b"/>
              <a:pathLst>
                <a:path w="18268" h="13356" extrusionOk="0">
                  <a:moveTo>
                    <a:pt x="10392" y="2378"/>
                  </a:moveTo>
                  <a:lnTo>
                    <a:pt x="10392" y="3447"/>
                  </a:lnTo>
                  <a:lnTo>
                    <a:pt x="2930" y="3447"/>
                  </a:lnTo>
                  <a:lnTo>
                    <a:pt x="2930" y="2378"/>
                  </a:lnTo>
                  <a:close/>
                  <a:moveTo>
                    <a:pt x="15338" y="4705"/>
                  </a:moveTo>
                  <a:lnTo>
                    <a:pt x="15338" y="5773"/>
                  </a:lnTo>
                  <a:lnTo>
                    <a:pt x="2930" y="5773"/>
                  </a:lnTo>
                  <a:lnTo>
                    <a:pt x="2930" y="4705"/>
                  </a:lnTo>
                  <a:close/>
                  <a:moveTo>
                    <a:pt x="15338" y="7031"/>
                  </a:moveTo>
                  <a:lnTo>
                    <a:pt x="15338" y="8100"/>
                  </a:lnTo>
                  <a:lnTo>
                    <a:pt x="2930" y="8100"/>
                  </a:lnTo>
                  <a:lnTo>
                    <a:pt x="2930" y="7031"/>
                  </a:lnTo>
                  <a:close/>
                  <a:moveTo>
                    <a:pt x="15338" y="9358"/>
                  </a:moveTo>
                  <a:lnTo>
                    <a:pt x="15338" y="10426"/>
                  </a:lnTo>
                  <a:lnTo>
                    <a:pt x="2930" y="10426"/>
                  </a:lnTo>
                  <a:lnTo>
                    <a:pt x="2930" y="9358"/>
                  </a:lnTo>
                  <a:close/>
                  <a:moveTo>
                    <a:pt x="1" y="0"/>
                  </a:moveTo>
                  <a:lnTo>
                    <a:pt x="1" y="13355"/>
                  </a:lnTo>
                  <a:lnTo>
                    <a:pt x="18267" y="13355"/>
                  </a:lnTo>
                  <a:lnTo>
                    <a:pt x="18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2"/>
        <p:cNvGrpSpPr/>
        <p:nvPr/>
      </p:nvGrpSpPr>
      <p:grpSpPr>
        <a:xfrm>
          <a:off x="0" y="0"/>
          <a:ext cx="0" cy="0"/>
          <a:chOff x="0" y="0"/>
          <a:chExt cx="0" cy="0"/>
        </a:xfrm>
      </p:grpSpPr>
      <p:sp>
        <p:nvSpPr>
          <p:cNvPr id="1173" name="Google Shape;1173;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REACH</a:t>
            </a:r>
            <a:endParaRPr/>
          </a:p>
        </p:txBody>
      </p:sp>
      <p:sp>
        <p:nvSpPr>
          <p:cNvPr id="1174" name="Google Shape;1174;p56"/>
          <p:cNvSpPr txBox="1"/>
          <p:nvPr/>
        </p:nvSpPr>
        <p:spPr>
          <a:xfrm>
            <a:off x="-1952717" y="6325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1"/>
                </a:solidFill>
                <a:latin typeface="Alata"/>
                <a:ea typeface="Alata"/>
                <a:cs typeface="Alata"/>
                <a:sym typeface="Alata"/>
              </a:rPr>
              <a:t>MOON</a:t>
            </a:r>
            <a:endParaRPr sz="2100">
              <a:solidFill>
                <a:schemeClr val="lt1"/>
              </a:solidFill>
              <a:latin typeface="Alata"/>
              <a:ea typeface="Alata"/>
              <a:cs typeface="Alata"/>
              <a:sym typeface="Alata"/>
            </a:endParaRPr>
          </a:p>
        </p:txBody>
      </p:sp>
      <p:sp>
        <p:nvSpPr>
          <p:cNvPr id="1175" name="Google Shape;1175;p56"/>
          <p:cNvSpPr txBox="1"/>
          <p:nvPr/>
        </p:nvSpPr>
        <p:spPr>
          <a:xfrm>
            <a:off x="-2324192" y="1045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pic>
        <p:nvPicPr>
          <p:cNvPr id="1176" name="Google Shape;1176;p56" title="Gráfico">
            <a:hlinkClick r:id="rId4"/>
          </p:cNvPr>
          <p:cNvPicPr preferRelativeResize="0"/>
          <p:nvPr/>
        </p:nvPicPr>
        <p:blipFill>
          <a:blip r:embed="rId5">
            <a:alphaModFix/>
          </a:blip>
          <a:stretch>
            <a:fillRect/>
          </a:stretch>
        </p:blipFill>
        <p:spPr>
          <a:xfrm>
            <a:off x="714300" y="1226796"/>
            <a:ext cx="4282449" cy="2647975"/>
          </a:xfrm>
          <a:prstGeom prst="rect">
            <a:avLst/>
          </a:prstGeom>
          <a:noFill/>
          <a:ln>
            <a:noFill/>
          </a:ln>
        </p:spPr>
      </p:pic>
      <p:sp>
        <p:nvSpPr>
          <p:cNvPr id="1177" name="Google Shape;1177;p56"/>
          <p:cNvSpPr txBox="1"/>
          <p:nvPr/>
        </p:nvSpPr>
        <p:spPr>
          <a:xfrm>
            <a:off x="6381900" y="12073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1178" name="Google Shape;1178;p56"/>
          <p:cNvSpPr txBox="1"/>
          <p:nvPr/>
        </p:nvSpPr>
        <p:spPr>
          <a:xfrm>
            <a:off x="6381900" y="15812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1179" name="Google Shape;1179;p56"/>
          <p:cNvSpPr/>
          <p:nvPr/>
        </p:nvSpPr>
        <p:spPr>
          <a:xfrm>
            <a:off x="6146300" y="1365204"/>
            <a:ext cx="184800" cy="1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txBox="1"/>
          <p:nvPr/>
        </p:nvSpPr>
        <p:spPr>
          <a:xfrm>
            <a:off x="6381900" y="2354675"/>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MOON</a:t>
            </a:r>
            <a:endParaRPr sz="2000">
              <a:solidFill>
                <a:schemeClr val="lt1"/>
              </a:solidFill>
              <a:latin typeface="Alata"/>
              <a:ea typeface="Alata"/>
              <a:cs typeface="Alata"/>
              <a:sym typeface="Alata"/>
            </a:endParaRPr>
          </a:p>
        </p:txBody>
      </p:sp>
      <p:sp>
        <p:nvSpPr>
          <p:cNvPr id="1181" name="Google Shape;1181;p56"/>
          <p:cNvSpPr txBox="1"/>
          <p:nvPr/>
        </p:nvSpPr>
        <p:spPr>
          <a:xfrm>
            <a:off x="6381900" y="2728575"/>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1182" name="Google Shape;1182;p56"/>
          <p:cNvSpPr/>
          <p:nvPr/>
        </p:nvSpPr>
        <p:spPr>
          <a:xfrm>
            <a:off x="6146300" y="2512529"/>
            <a:ext cx="184800" cy="1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txBox="1"/>
          <p:nvPr/>
        </p:nvSpPr>
        <p:spPr>
          <a:xfrm>
            <a:off x="6381900" y="350200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CERES</a:t>
            </a:r>
            <a:endParaRPr sz="2000">
              <a:solidFill>
                <a:schemeClr val="lt1"/>
              </a:solidFill>
              <a:latin typeface="Alata"/>
              <a:ea typeface="Alata"/>
              <a:cs typeface="Alata"/>
              <a:sym typeface="Alata"/>
            </a:endParaRPr>
          </a:p>
        </p:txBody>
      </p:sp>
      <p:sp>
        <p:nvSpPr>
          <p:cNvPr id="1184" name="Google Shape;1184;p56"/>
          <p:cNvSpPr txBox="1"/>
          <p:nvPr/>
        </p:nvSpPr>
        <p:spPr>
          <a:xfrm>
            <a:off x="6381900" y="387590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1185" name="Google Shape;1185;p56"/>
          <p:cNvSpPr/>
          <p:nvPr/>
        </p:nvSpPr>
        <p:spPr>
          <a:xfrm>
            <a:off x="6146300" y="3659854"/>
            <a:ext cx="184800" cy="18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56"/>
          <p:cNvCxnSpPr/>
          <p:nvPr/>
        </p:nvCxnSpPr>
        <p:spPr>
          <a:xfrm>
            <a:off x="1226425" y="3592796"/>
            <a:ext cx="3539100" cy="0"/>
          </a:xfrm>
          <a:prstGeom prst="straightConnector1">
            <a:avLst/>
          </a:prstGeom>
          <a:noFill/>
          <a:ln w="9525" cap="flat" cmpd="sng">
            <a:solidFill>
              <a:schemeClr val="lt1"/>
            </a:solidFill>
            <a:prstDash val="solid"/>
            <a:round/>
            <a:headEnd type="none" w="med" len="med"/>
            <a:tailEnd type="none" w="med" len="med"/>
          </a:ln>
        </p:spPr>
      </p:cxnSp>
      <p:sp>
        <p:nvSpPr>
          <p:cNvPr id="1187" name="Google Shape;1187;p56"/>
          <p:cNvSpPr txBox="1"/>
          <p:nvPr/>
        </p:nvSpPr>
        <p:spPr>
          <a:xfrm>
            <a:off x="714300" y="3945596"/>
            <a:ext cx="40512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Lexend Deca Light"/>
                <a:ea typeface="Lexend Deca Light"/>
                <a:cs typeface="Lexend Deca Light"/>
                <a:sym typeface="Lexend Deca Light"/>
              </a:rPr>
              <a:t>Follow the link in the graph to modify its data and then paste the new one here. </a:t>
            </a:r>
            <a:r>
              <a:rPr lang="en" sz="1100">
                <a:solidFill>
                  <a:schemeClr val="lt1"/>
                </a:solidFill>
                <a:uFill>
                  <a:noFill/>
                </a:uFill>
                <a:latin typeface="Lexend Deca Light"/>
                <a:ea typeface="Lexend Deca Light"/>
                <a:cs typeface="Lexend Deca Light"/>
                <a:sym typeface="Lexend Deca Light"/>
                <a:hlinkClick r:id="rId6">
                  <a:extLst>
                    <a:ext uri="{A12FA001-AC4F-418D-AE19-62706E023703}">
                      <ahyp:hlinkClr xmlns:ahyp="http://schemas.microsoft.com/office/drawing/2018/hyperlinkcolor" val="tx"/>
                    </a:ext>
                  </a:extLst>
                </a:hlinkClick>
              </a:rPr>
              <a:t>For more info, </a:t>
            </a:r>
            <a:r>
              <a:rPr lang="en" sz="1100" b="1">
                <a:solidFill>
                  <a:schemeClr val="lt1"/>
                </a:solidFill>
                <a:uFill>
                  <a:noFill/>
                </a:uFill>
                <a:latin typeface="Lexend Deca"/>
                <a:ea typeface="Lexend Deca"/>
                <a:cs typeface="Lexend Deca"/>
                <a:sym typeface="Lexend Deca"/>
                <a:hlinkClick r:id="rId6">
                  <a:extLst>
                    <a:ext uri="{A12FA001-AC4F-418D-AE19-62706E023703}">
                      <ahyp:hlinkClr xmlns:ahyp="http://schemas.microsoft.com/office/drawing/2018/hyperlinkcolor" val="tx"/>
                    </a:ext>
                  </a:extLst>
                </a:hlinkClick>
              </a:rPr>
              <a:t>click here</a:t>
            </a:r>
            <a:endParaRPr sz="1100" b="1">
              <a:solidFill>
                <a:schemeClr val="lt1"/>
              </a:solidFill>
              <a:latin typeface="Lexend Deca"/>
              <a:ea typeface="Lexend Deca"/>
              <a:cs typeface="Lexend Deca"/>
              <a:sym typeface="Lexend Dec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1"/>
        <p:cNvGrpSpPr/>
        <p:nvPr/>
      </p:nvGrpSpPr>
      <p:grpSpPr>
        <a:xfrm>
          <a:off x="0" y="0"/>
          <a:ext cx="0" cy="0"/>
          <a:chOff x="0" y="0"/>
          <a:chExt cx="0" cy="0"/>
        </a:xfrm>
      </p:grpSpPr>
      <p:sp>
        <p:nvSpPr>
          <p:cNvPr id="1192" name="Google Shape;1192;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1193" name="Google Shape;1193;p57"/>
          <p:cNvSpPr txBox="1"/>
          <p:nvPr/>
        </p:nvSpPr>
        <p:spPr>
          <a:xfrm>
            <a:off x="1450005" y="118780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MERCURY</a:t>
            </a:r>
            <a:endParaRPr sz="2000">
              <a:solidFill>
                <a:schemeClr val="lt1"/>
              </a:solidFill>
              <a:latin typeface="Alata"/>
              <a:ea typeface="Alata"/>
              <a:cs typeface="Alata"/>
              <a:sym typeface="Alata"/>
            </a:endParaRPr>
          </a:p>
        </p:txBody>
      </p:sp>
      <p:sp>
        <p:nvSpPr>
          <p:cNvPr id="1194" name="Google Shape;1194;p57"/>
          <p:cNvSpPr txBox="1"/>
          <p:nvPr/>
        </p:nvSpPr>
        <p:spPr>
          <a:xfrm>
            <a:off x="1450005" y="156170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Mercury is the closest planet to the Sun</a:t>
            </a:r>
            <a:endParaRPr sz="2100">
              <a:solidFill>
                <a:schemeClr val="lt1"/>
              </a:solidFill>
              <a:latin typeface="Alata"/>
              <a:ea typeface="Alata"/>
              <a:cs typeface="Alata"/>
              <a:sym typeface="Alata"/>
            </a:endParaRPr>
          </a:p>
        </p:txBody>
      </p:sp>
      <p:sp>
        <p:nvSpPr>
          <p:cNvPr id="1195" name="Google Shape;1195;p57"/>
          <p:cNvSpPr/>
          <p:nvPr/>
        </p:nvSpPr>
        <p:spPr>
          <a:xfrm>
            <a:off x="3582075"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1</a:t>
            </a:r>
            <a:endParaRPr/>
          </a:p>
        </p:txBody>
      </p:sp>
      <p:sp>
        <p:nvSpPr>
          <p:cNvPr id="1196" name="Google Shape;1196;p57"/>
          <p:cNvSpPr/>
          <p:nvPr/>
        </p:nvSpPr>
        <p:spPr>
          <a:xfrm>
            <a:off x="4847937"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2</a:t>
            </a:r>
            <a:endParaRPr/>
          </a:p>
        </p:txBody>
      </p:sp>
      <p:sp>
        <p:nvSpPr>
          <p:cNvPr id="1197" name="Google Shape;1197;p57"/>
          <p:cNvSpPr txBox="1"/>
          <p:nvPr/>
        </p:nvSpPr>
        <p:spPr>
          <a:xfrm>
            <a:off x="5642292" y="1187800"/>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CERES</a:t>
            </a:r>
            <a:endParaRPr sz="2000">
              <a:solidFill>
                <a:schemeClr val="lt1"/>
              </a:solidFill>
              <a:latin typeface="Alata"/>
              <a:ea typeface="Alata"/>
              <a:cs typeface="Alata"/>
              <a:sym typeface="Alata"/>
            </a:endParaRPr>
          </a:p>
        </p:txBody>
      </p:sp>
      <p:sp>
        <p:nvSpPr>
          <p:cNvPr id="1198" name="Google Shape;1198;p57"/>
          <p:cNvSpPr txBox="1"/>
          <p:nvPr/>
        </p:nvSpPr>
        <p:spPr>
          <a:xfrm>
            <a:off x="5642292" y="1561700"/>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Ceres is located in the main asteroid belt</a:t>
            </a:r>
            <a:endParaRPr sz="2100">
              <a:solidFill>
                <a:schemeClr val="lt1"/>
              </a:solidFill>
              <a:latin typeface="Alata"/>
              <a:ea typeface="Alata"/>
              <a:cs typeface="Alata"/>
              <a:sym typeface="Alata"/>
            </a:endParaRPr>
          </a:p>
        </p:txBody>
      </p:sp>
      <p:sp>
        <p:nvSpPr>
          <p:cNvPr id="1199" name="Google Shape;1199;p57"/>
          <p:cNvSpPr txBox="1"/>
          <p:nvPr/>
        </p:nvSpPr>
        <p:spPr>
          <a:xfrm>
            <a:off x="1450005" y="2422625"/>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MOON</a:t>
            </a:r>
            <a:endParaRPr sz="2000">
              <a:solidFill>
                <a:schemeClr val="lt1"/>
              </a:solidFill>
              <a:latin typeface="Alata"/>
              <a:ea typeface="Alata"/>
              <a:cs typeface="Alata"/>
              <a:sym typeface="Alata"/>
            </a:endParaRPr>
          </a:p>
        </p:txBody>
      </p:sp>
      <p:sp>
        <p:nvSpPr>
          <p:cNvPr id="1200" name="Google Shape;1200;p57"/>
          <p:cNvSpPr txBox="1"/>
          <p:nvPr/>
        </p:nvSpPr>
        <p:spPr>
          <a:xfrm>
            <a:off x="1450005" y="2796525"/>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The Moon is Earth’s only natural satellite</a:t>
            </a:r>
            <a:endParaRPr sz="2100">
              <a:solidFill>
                <a:schemeClr val="lt1"/>
              </a:solidFill>
              <a:latin typeface="Alata"/>
              <a:ea typeface="Alata"/>
              <a:cs typeface="Alata"/>
              <a:sym typeface="Alata"/>
            </a:endParaRPr>
          </a:p>
        </p:txBody>
      </p:sp>
      <p:sp>
        <p:nvSpPr>
          <p:cNvPr id="1201" name="Google Shape;1201;p57"/>
          <p:cNvSpPr/>
          <p:nvPr/>
        </p:nvSpPr>
        <p:spPr>
          <a:xfrm>
            <a:off x="3582075"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3</a:t>
            </a:r>
            <a:endParaRPr/>
          </a:p>
        </p:txBody>
      </p:sp>
      <p:sp>
        <p:nvSpPr>
          <p:cNvPr id="1202" name="Google Shape;1202;p57"/>
          <p:cNvSpPr/>
          <p:nvPr/>
        </p:nvSpPr>
        <p:spPr>
          <a:xfrm>
            <a:off x="4847937"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4</a:t>
            </a:r>
            <a:endParaRPr/>
          </a:p>
        </p:txBody>
      </p:sp>
      <p:sp>
        <p:nvSpPr>
          <p:cNvPr id="1203" name="Google Shape;1203;p57"/>
          <p:cNvSpPr txBox="1"/>
          <p:nvPr/>
        </p:nvSpPr>
        <p:spPr>
          <a:xfrm>
            <a:off x="5642292" y="2422625"/>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VENUS</a:t>
            </a:r>
            <a:endParaRPr sz="2000">
              <a:solidFill>
                <a:schemeClr val="lt1"/>
              </a:solidFill>
              <a:latin typeface="Alata"/>
              <a:ea typeface="Alata"/>
              <a:cs typeface="Alata"/>
              <a:sym typeface="Alata"/>
            </a:endParaRPr>
          </a:p>
        </p:txBody>
      </p:sp>
      <p:sp>
        <p:nvSpPr>
          <p:cNvPr id="1204" name="Google Shape;1204;p57"/>
          <p:cNvSpPr txBox="1"/>
          <p:nvPr/>
        </p:nvSpPr>
        <p:spPr>
          <a:xfrm>
            <a:off x="5642292" y="2796525"/>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Venus is the second planet from the Sun</a:t>
            </a:r>
            <a:endParaRPr sz="2100">
              <a:solidFill>
                <a:schemeClr val="lt1"/>
              </a:solidFill>
              <a:latin typeface="Alata"/>
              <a:ea typeface="Alata"/>
              <a:cs typeface="Alata"/>
              <a:sym typeface="Alata"/>
            </a:endParaRPr>
          </a:p>
        </p:txBody>
      </p:sp>
      <p:sp>
        <p:nvSpPr>
          <p:cNvPr id="1205" name="Google Shape;1205;p57"/>
          <p:cNvSpPr txBox="1"/>
          <p:nvPr/>
        </p:nvSpPr>
        <p:spPr>
          <a:xfrm>
            <a:off x="1450005" y="3657450"/>
            <a:ext cx="2047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lata"/>
                <a:ea typeface="Alata"/>
                <a:cs typeface="Alata"/>
                <a:sym typeface="Alata"/>
              </a:rPr>
              <a:t>PLUTO</a:t>
            </a:r>
            <a:endParaRPr sz="2000">
              <a:solidFill>
                <a:schemeClr val="lt1"/>
              </a:solidFill>
              <a:latin typeface="Alata"/>
              <a:ea typeface="Alata"/>
              <a:cs typeface="Alata"/>
              <a:sym typeface="Alata"/>
            </a:endParaRPr>
          </a:p>
        </p:txBody>
      </p:sp>
      <p:sp>
        <p:nvSpPr>
          <p:cNvPr id="1206" name="Google Shape;1206;p57"/>
          <p:cNvSpPr txBox="1"/>
          <p:nvPr/>
        </p:nvSpPr>
        <p:spPr>
          <a:xfrm>
            <a:off x="1450005" y="4031350"/>
            <a:ext cx="20478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exend Deca Light"/>
                <a:ea typeface="Lexend Deca Light"/>
                <a:cs typeface="Lexend Deca Light"/>
                <a:sym typeface="Lexend Deca Light"/>
              </a:rPr>
              <a:t>Pluto is considered a dwarf planet</a:t>
            </a:r>
            <a:endParaRPr sz="2100">
              <a:solidFill>
                <a:schemeClr val="lt1"/>
              </a:solidFill>
              <a:latin typeface="Alata"/>
              <a:ea typeface="Alata"/>
              <a:cs typeface="Alata"/>
              <a:sym typeface="Alata"/>
            </a:endParaRPr>
          </a:p>
        </p:txBody>
      </p:sp>
      <p:sp>
        <p:nvSpPr>
          <p:cNvPr id="1207" name="Google Shape;1207;p57"/>
          <p:cNvSpPr/>
          <p:nvPr/>
        </p:nvSpPr>
        <p:spPr>
          <a:xfrm>
            <a:off x="3582075"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5</a:t>
            </a:r>
            <a:endParaRPr/>
          </a:p>
        </p:txBody>
      </p:sp>
      <p:sp>
        <p:nvSpPr>
          <p:cNvPr id="1208" name="Google Shape;1208;p57"/>
          <p:cNvSpPr/>
          <p:nvPr/>
        </p:nvSpPr>
        <p:spPr>
          <a:xfrm>
            <a:off x="4847937"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lata"/>
                <a:ea typeface="Alata"/>
                <a:cs typeface="Alata"/>
                <a:sym typeface="Alata"/>
              </a:rPr>
              <a:t>6</a:t>
            </a:r>
            <a:endParaRPr/>
          </a:p>
        </p:txBody>
      </p:sp>
      <p:sp>
        <p:nvSpPr>
          <p:cNvPr id="1209" name="Google Shape;1209;p57"/>
          <p:cNvSpPr txBox="1"/>
          <p:nvPr/>
        </p:nvSpPr>
        <p:spPr>
          <a:xfrm>
            <a:off x="5642292" y="3657450"/>
            <a:ext cx="2047800" cy="36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lata"/>
                <a:ea typeface="Alata"/>
                <a:cs typeface="Alata"/>
                <a:sym typeface="Alata"/>
              </a:rPr>
              <a:t>MARS</a:t>
            </a:r>
            <a:endParaRPr sz="2000">
              <a:solidFill>
                <a:schemeClr val="lt1"/>
              </a:solidFill>
              <a:latin typeface="Alata"/>
              <a:ea typeface="Alata"/>
              <a:cs typeface="Alata"/>
              <a:sym typeface="Alata"/>
            </a:endParaRPr>
          </a:p>
        </p:txBody>
      </p:sp>
      <p:sp>
        <p:nvSpPr>
          <p:cNvPr id="1210" name="Google Shape;1210;p57"/>
          <p:cNvSpPr txBox="1"/>
          <p:nvPr/>
        </p:nvSpPr>
        <p:spPr>
          <a:xfrm>
            <a:off x="5642292" y="4031350"/>
            <a:ext cx="2047800" cy="528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Lexend Deca Light"/>
                <a:ea typeface="Lexend Deca Light"/>
                <a:cs typeface="Lexend Deca Light"/>
                <a:sym typeface="Lexend Deca Light"/>
              </a:rPr>
              <a:t>Despite being red, Mars is a cold place</a:t>
            </a:r>
            <a:endParaRPr sz="2100">
              <a:solidFill>
                <a:schemeClr val="lt1"/>
              </a:solidFill>
              <a:latin typeface="Alata"/>
              <a:ea typeface="Alata"/>
              <a:cs typeface="Alata"/>
              <a:sym typeface="Alata"/>
            </a:endParaRPr>
          </a:p>
        </p:txBody>
      </p:sp>
      <p:cxnSp>
        <p:nvCxnSpPr>
          <p:cNvPr id="1211" name="Google Shape;1211;p57"/>
          <p:cNvCxnSpPr>
            <a:stCxn id="1195" idx="6"/>
            <a:endCxn id="1196" idx="2"/>
          </p:cNvCxnSpPr>
          <p:nvPr/>
        </p:nvCxnSpPr>
        <p:spPr>
          <a:xfrm>
            <a:off x="4296075" y="1680150"/>
            <a:ext cx="552000" cy="0"/>
          </a:xfrm>
          <a:prstGeom prst="straightConnector1">
            <a:avLst/>
          </a:prstGeom>
          <a:noFill/>
          <a:ln w="9525" cap="flat" cmpd="sng">
            <a:solidFill>
              <a:schemeClr val="lt1"/>
            </a:solidFill>
            <a:prstDash val="solid"/>
            <a:round/>
            <a:headEnd type="none" w="med" len="med"/>
            <a:tailEnd type="none" w="med" len="med"/>
          </a:ln>
        </p:spPr>
      </p:cxnSp>
      <p:cxnSp>
        <p:nvCxnSpPr>
          <p:cNvPr id="1212" name="Google Shape;1212;p57"/>
          <p:cNvCxnSpPr>
            <a:stCxn id="1196" idx="4"/>
            <a:endCxn id="1201" idx="0"/>
          </p:cNvCxnSpPr>
          <p:nvPr/>
        </p:nvCxnSpPr>
        <p:spPr>
          <a:xfrm rot="5400000">
            <a:off x="4311537" y="1664550"/>
            <a:ext cx="520800" cy="1266000"/>
          </a:xfrm>
          <a:prstGeom prst="bentConnector3">
            <a:avLst>
              <a:gd name="adj1" fmla="val 50002"/>
            </a:avLst>
          </a:prstGeom>
          <a:noFill/>
          <a:ln w="9525" cap="flat" cmpd="sng">
            <a:solidFill>
              <a:schemeClr val="lt1"/>
            </a:solidFill>
            <a:prstDash val="solid"/>
            <a:round/>
            <a:headEnd type="none" w="med" len="med"/>
            <a:tailEnd type="none" w="med" len="med"/>
          </a:ln>
        </p:spPr>
      </p:cxnSp>
      <p:cxnSp>
        <p:nvCxnSpPr>
          <p:cNvPr id="1213" name="Google Shape;1213;p57"/>
          <p:cNvCxnSpPr>
            <a:stCxn id="1201" idx="6"/>
            <a:endCxn id="1202" idx="2"/>
          </p:cNvCxnSpPr>
          <p:nvPr/>
        </p:nvCxnSpPr>
        <p:spPr>
          <a:xfrm>
            <a:off x="4296075" y="2914975"/>
            <a:ext cx="552000" cy="0"/>
          </a:xfrm>
          <a:prstGeom prst="straightConnector1">
            <a:avLst/>
          </a:prstGeom>
          <a:noFill/>
          <a:ln w="9525" cap="flat" cmpd="sng">
            <a:solidFill>
              <a:schemeClr val="lt1"/>
            </a:solidFill>
            <a:prstDash val="solid"/>
            <a:round/>
            <a:headEnd type="none" w="med" len="med"/>
            <a:tailEnd type="none" w="med" len="med"/>
          </a:ln>
        </p:spPr>
      </p:cxnSp>
      <p:cxnSp>
        <p:nvCxnSpPr>
          <p:cNvPr id="1214" name="Google Shape;1214;p57"/>
          <p:cNvCxnSpPr>
            <a:stCxn id="1202" idx="4"/>
            <a:endCxn id="1207" idx="0"/>
          </p:cNvCxnSpPr>
          <p:nvPr/>
        </p:nvCxnSpPr>
        <p:spPr>
          <a:xfrm rot="5400000">
            <a:off x="4311537" y="2899375"/>
            <a:ext cx="520800" cy="1266000"/>
          </a:xfrm>
          <a:prstGeom prst="bentConnector3">
            <a:avLst>
              <a:gd name="adj1" fmla="val 50002"/>
            </a:avLst>
          </a:prstGeom>
          <a:noFill/>
          <a:ln w="9525" cap="flat" cmpd="sng">
            <a:solidFill>
              <a:schemeClr val="lt1"/>
            </a:solidFill>
            <a:prstDash val="solid"/>
            <a:round/>
            <a:headEnd type="none" w="med" len="med"/>
            <a:tailEnd type="none" w="med" len="med"/>
          </a:ln>
        </p:spPr>
      </p:cxnSp>
      <p:cxnSp>
        <p:nvCxnSpPr>
          <p:cNvPr id="1215" name="Google Shape;1215;p57"/>
          <p:cNvCxnSpPr>
            <a:stCxn id="1207" idx="6"/>
            <a:endCxn id="1208" idx="2"/>
          </p:cNvCxnSpPr>
          <p:nvPr/>
        </p:nvCxnSpPr>
        <p:spPr>
          <a:xfrm>
            <a:off x="4296075" y="4149800"/>
            <a:ext cx="552000" cy="0"/>
          </a:xfrm>
          <a:prstGeom prst="straightConnector1">
            <a:avLst/>
          </a:prstGeom>
          <a:noFill/>
          <a:ln w="9525" cap="flat" cmpd="sng">
            <a:solidFill>
              <a:schemeClr val="lt1"/>
            </a:solidFill>
            <a:prstDash val="solid"/>
            <a:round/>
            <a:headEnd type="none" w="med" len="med"/>
            <a:tailEnd type="none" w="med" len="med"/>
          </a:ln>
        </p:spPr>
      </p:cxnSp>
      <p:sp>
        <p:nvSpPr>
          <p:cNvPr id="1216" name="Google Shape;1216;p57"/>
          <p:cNvSpPr/>
          <p:nvPr/>
        </p:nvSpPr>
        <p:spPr>
          <a:xfrm>
            <a:off x="714300"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 name="Google Shape;1217;p57"/>
          <p:cNvSpPr/>
          <p:nvPr/>
        </p:nvSpPr>
        <p:spPr>
          <a:xfrm>
            <a:off x="7715550" y="132315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 name="Google Shape;1218;p57"/>
          <p:cNvSpPr/>
          <p:nvPr/>
        </p:nvSpPr>
        <p:spPr>
          <a:xfrm>
            <a:off x="714300"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 name="Google Shape;1219;p57"/>
          <p:cNvSpPr/>
          <p:nvPr/>
        </p:nvSpPr>
        <p:spPr>
          <a:xfrm>
            <a:off x="7715550" y="2557975"/>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 name="Google Shape;1220;p57"/>
          <p:cNvSpPr/>
          <p:nvPr/>
        </p:nvSpPr>
        <p:spPr>
          <a:xfrm>
            <a:off x="714300"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 name="Google Shape;1221;p57"/>
          <p:cNvSpPr/>
          <p:nvPr/>
        </p:nvSpPr>
        <p:spPr>
          <a:xfrm>
            <a:off x="7715550" y="3792800"/>
            <a:ext cx="714000" cy="714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22" name="Google Shape;1222;p57"/>
          <p:cNvGrpSpPr/>
          <p:nvPr/>
        </p:nvGrpSpPr>
        <p:grpSpPr>
          <a:xfrm>
            <a:off x="7911475" y="3947796"/>
            <a:ext cx="322145" cy="404007"/>
            <a:chOff x="4047250" y="1988450"/>
            <a:chExt cx="364500" cy="457125"/>
          </a:xfrm>
        </p:grpSpPr>
        <p:sp>
          <p:nvSpPr>
            <p:cNvPr id="1223" name="Google Shape;1223;p57"/>
            <p:cNvSpPr/>
            <p:nvPr/>
          </p:nvSpPr>
          <p:spPr>
            <a:xfrm>
              <a:off x="4047250" y="2260300"/>
              <a:ext cx="173225" cy="185275"/>
            </a:xfrm>
            <a:custGeom>
              <a:avLst/>
              <a:gdLst/>
              <a:ahLst/>
              <a:cxnLst/>
              <a:rect l="l" t="t" r="r" b="b"/>
              <a:pathLst>
                <a:path w="6929" h="7411" extrusionOk="0">
                  <a:moveTo>
                    <a:pt x="2516" y="0"/>
                  </a:moveTo>
                  <a:lnTo>
                    <a:pt x="1" y="5360"/>
                  </a:lnTo>
                  <a:lnTo>
                    <a:pt x="2637" y="5394"/>
                  </a:lnTo>
                  <a:lnTo>
                    <a:pt x="4343" y="7410"/>
                  </a:lnTo>
                  <a:lnTo>
                    <a:pt x="6928" y="1913"/>
                  </a:lnTo>
                  <a:cubicBezTo>
                    <a:pt x="6118" y="1861"/>
                    <a:pt x="5343" y="1689"/>
                    <a:pt x="4584" y="1379"/>
                  </a:cubicBezTo>
                  <a:cubicBezTo>
                    <a:pt x="3826" y="1051"/>
                    <a:pt x="3120" y="586"/>
                    <a:pt x="2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4238525" y="2260300"/>
              <a:ext cx="173225" cy="185275"/>
            </a:xfrm>
            <a:custGeom>
              <a:avLst/>
              <a:gdLst/>
              <a:ahLst/>
              <a:cxnLst/>
              <a:rect l="l" t="t" r="r" b="b"/>
              <a:pathLst>
                <a:path w="6929" h="7411" extrusionOk="0">
                  <a:moveTo>
                    <a:pt x="4430" y="0"/>
                  </a:moveTo>
                  <a:cubicBezTo>
                    <a:pt x="3809" y="586"/>
                    <a:pt x="3120" y="1034"/>
                    <a:pt x="2327" y="1379"/>
                  </a:cubicBezTo>
                  <a:cubicBezTo>
                    <a:pt x="1586" y="1689"/>
                    <a:pt x="811" y="1861"/>
                    <a:pt x="1" y="1913"/>
                  </a:cubicBezTo>
                  <a:lnTo>
                    <a:pt x="2586" y="7410"/>
                  </a:lnTo>
                  <a:lnTo>
                    <a:pt x="4292" y="5394"/>
                  </a:lnTo>
                  <a:lnTo>
                    <a:pt x="6928" y="5360"/>
                  </a:lnTo>
                  <a:lnTo>
                    <a:pt x="4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p:nvPr/>
          </p:nvSpPr>
          <p:spPr>
            <a:xfrm>
              <a:off x="4182950" y="2087100"/>
              <a:ext cx="93100" cy="89200"/>
            </a:xfrm>
            <a:custGeom>
              <a:avLst/>
              <a:gdLst/>
              <a:ahLst/>
              <a:cxnLst/>
              <a:rect l="l" t="t" r="r" b="b"/>
              <a:pathLst>
                <a:path w="3724" h="3568" extrusionOk="0">
                  <a:moveTo>
                    <a:pt x="1862" y="1"/>
                  </a:moveTo>
                  <a:lnTo>
                    <a:pt x="1276" y="1173"/>
                  </a:lnTo>
                  <a:lnTo>
                    <a:pt x="1" y="1362"/>
                  </a:lnTo>
                  <a:lnTo>
                    <a:pt x="931" y="2276"/>
                  </a:lnTo>
                  <a:lnTo>
                    <a:pt x="707" y="3568"/>
                  </a:lnTo>
                  <a:lnTo>
                    <a:pt x="1862" y="2948"/>
                  </a:lnTo>
                  <a:lnTo>
                    <a:pt x="3016" y="3568"/>
                  </a:lnTo>
                  <a:lnTo>
                    <a:pt x="2792" y="2276"/>
                  </a:lnTo>
                  <a:lnTo>
                    <a:pt x="3723" y="1362"/>
                  </a:lnTo>
                  <a:lnTo>
                    <a:pt x="2431" y="1173"/>
                  </a:lnTo>
                  <a:lnTo>
                    <a:pt x="18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7"/>
            <p:cNvSpPr/>
            <p:nvPr/>
          </p:nvSpPr>
          <p:spPr>
            <a:xfrm>
              <a:off x="4083000" y="1988450"/>
              <a:ext cx="292975" cy="292975"/>
            </a:xfrm>
            <a:custGeom>
              <a:avLst/>
              <a:gdLst/>
              <a:ahLst/>
              <a:cxnLst/>
              <a:rect l="l" t="t" r="r" b="b"/>
              <a:pathLst>
                <a:path w="11719" h="11719" extrusionOk="0">
                  <a:moveTo>
                    <a:pt x="5860" y="1534"/>
                  </a:moveTo>
                  <a:lnTo>
                    <a:pt x="7152" y="4136"/>
                  </a:lnTo>
                  <a:lnTo>
                    <a:pt x="10030" y="4567"/>
                  </a:lnTo>
                  <a:lnTo>
                    <a:pt x="7945" y="6601"/>
                  </a:lnTo>
                  <a:lnTo>
                    <a:pt x="8428" y="9461"/>
                  </a:lnTo>
                  <a:lnTo>
                    <a:pt x="5860" y="8100"/>
                  </a:lnTo>
                  <a:lnTo>
                    <a:pt x="3275" y="9461"/>
                  </a:lnTo>
                  <a:lnTo>
                    <a:pt x="3775" y="6601"/>
                  </a:lnTo>
                  <a:lnTo>
                    <a:pt x="1690" y="4567"/>
                  </a:lnTo>
                  <a:lnTo>
                    <a:pt x="4567" y="4136"/>
                  </a:lnTo>
                  <a:lnTo>
                    <a:pt x="5860" y="1534"/>
                  </a:lnTo>
                  <a:close/>
                  <a:moveTo>
                    <a:pt x="5860" y="1"/>
                  </a:moveTo>
                  <a:cubicBezTo>
                    <a:pt x="2620" y="1"/>
                    <a:pt x="1" y="2620"/>
                    <a:pt x="1" y="5860"/>
                  </a:cubicBezTo>
                  <a:cubicBezTo>
                    <a:pt x="1" y="9099"/>
                    <a:pt x="2620" y="11719"/>
                    <a:pt x="5860" y="11719"/>
                  </a:cubicBezTo>
                  <a:cubicBezTo>
                    <a:pt x="9100" y="11719"/>
                    <a:pt x="11719" y="9099"/>
                    <a:pt x="11719" y="5860"/>
                  </a:cubicBezTo>
                  <a:cubicBezTo>
                    <a:pt x="11719" y="2620"/>
                    <a:pt x="9100" y="1"/>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7"/>
          <p:cNvGrpSpPr/>
          <p:nvPr/>
        </p:nvGrpSpPr>
        <p:grpSpPr>
          <a:xfrm>
            <a:off x="869296" y="3947796"/>
            <a:ext cx="404007" cy="404007"/>
            <a:chOff x="4686150" y="1988450"/>
            <a:chExt cx="457125" cy="457125"/>
          </a:xfrm>
        </p:grpSpPr>
        <p:sp>
          <p:nvSpPr>
            <p:cNvPr id="1228" name="Google Shape;1228;p57"/>
            <p:cNvSpPr/>
            <p:nvPr/>
          </p:nvSpPr>
          <p:spPr>
            <a:xfrm>
              <a:off x="4788675" y="2190925"/>
              <a:ext cx="251625" cy="174950"/>
            </a:xfrm>
            <a:custGeom>
              <a:avLst/>
              <a:gdLst/>
              <a:ahLst/>
              <a:cxnLst/>
              <a:rect l="l" t="t" r="r" b="b"/>
              <a:pathLst>
                <a:path w="10065" h="6998" extrusionOk="0">
                  <a:moveTo>
                    <a:pt x="2965" y="759"/>
                  </a:moveTo>
                  <a:lnTo>
                    <a:pt x="7755" y="3516"/>
                  </a:lnTo>
                  <a:lnTo>
                    <a:pt x="2965" y="6273"/>
                  </a:lnTo>
                  <a:lnTo>
                    <a:pt x="2965" y="759"/>
                  </a:lnTo>
                  <a:close/>
                  <a:moveTo>
                    <a:pt x="1" y="1"/>
                  </a:moveTo>
                  <a:lnTo>
                    <a:pt x="1" y="6997"/>
                  </a:lnTo>
                  <a:lnTo>
                    <a:pt x="10065" y="6997"/>
                  </a:lnTo>
                  <a:lnTo>
                    <a:pt x="10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7"/>
            <p:cNvSpPr/>
            <p:nvPr/>
          </p:nvSpPr>
          <p:spPr>
            <a:xfrm>
              <a:off x="4686150" y="1988450"/>
              <a:ext cx="457125" cy="96525"/>
            </a:xfrm>
            <a:custGeom>
              <a:avLst/>
              <a:gdLst/>
              <a:ahLst/>
              <a:cxnLst/>
              <a:rect l="l" t="t" r="r" b="b"/>
              <a:pathLst>
                <a:path w="18285" h="3861" extrusionOk="0">
                  <a:moveTo>
                    <a:pt x="12442" y="1431"/>
                  </a:moveTo>
                  <a:lnTo>
                    <a:pt x="12442" y="2517"/>
                  </a:lnTo>
                  <a:lnTo>
                    <a:pt x="11357" y="2517"/>
                  </a:lnTo>
                  <a:lnTo>
                    <a:pt x="11357" y="1431"/>
                  </a:lnTo>
                  <a:close/>
                  <a:moveTo>
                    <a:pt x="14355" y="1431"/>
                  </a:moveTo>
                  <a:lnTo>
                    <a:pt x="14355" y="2517"/>
                  </a:lnTo>
                  <a:lnTo>
                    <a:pt x="13287" y="2517"/>
                  </a:lnTo>
                  <a:lnTo>
                    <a:pt x="13287" y="1431"/>
                  </a:lnTo>
                  <a:close/>
                  <a:moveTo>
                    <a:pt x="16285" y="1431"/>
                  </a:moveTo>
                  <a:lnTo>
                    <a:pt x="16285" y="2517"/>
                  </a:lnTo>
                  <a:lnTo>
                    <a:pt x="15200" y="2517"/>
                  </a:lnTo>
                  <a:lnTo>
                    <a:pt x="15200" y="1431"/>
                  </a:lnTo>
                  <a:close/>
                  <a:moveTo>
                    <a:pt x="0" y="1"/>
                  </a:moveTo>
                  <a:lnTo>
                    <a:pt x="0" y="3861"/>
                  </a:lnTo>
                  <a:lnTo>
                    <a:pt x="18284" y="3861"/>
                  </a:lnTo>
                  <a:lnTo>
                    <a:pt x="18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7"/>
            <p:cNvSpPr/>
            <p:nvPr/>
          </p:nvSpPr>
          <p:spPr>
            <a:xfrm>
              <a:off x="4889500" y="2256425"/>
              <a:ext cx="39225" cy="45250"/>
            </a:xfrm>
            <a:custGeom>
              <a:avLst/>
              <a:gdLst/>
              <a:ahLst/>
              <a:cxnLst/>
              <a:rect l="l" t="t" r="r" b="b"/>
              <a:pathLst>
                <a:path w="1569" h="1810" extrusionOk="0">
                  <a:moveTo>
                    <a:pt x="0" y="0"/>
                  </a:moveTo>
                  <a:lnTo>
                    <a:pt x="0" y="1810"/>
                  </a:lnTo>
                  <a:lnTo>
                    <a:pt x="1568" y="89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7"/>
            <p:cNvSpPr/>
            <p:nvPr/>
          </p:nvSpPr>
          <p:spPr>
            <a:xfrm>
              <a:off x="4686150" y="2111675"/>
              <a:ext cx="457125" cy="333900"/>
            </a:xfrm>
            <a:custGeom>
              <a:avLst/>
              <a:gdLst/>
              <a:ahLst/>
              <a:cxnLst/>
              <a:rect l="l" t="t" r="r" b="b"/>
              <a:pathLst>
                <a:path w="18285" h="13356" extrusionOk="0">
                  <a:moveTo>
                    <a:pt x="15234" y="2102"/>
                  </a:moveTo>
                  <a:lnTo>
                    <a:pt x="15234" y="11236"/>
                  </a:lnTo>
                  <a:lnTo>
                    <a:pt x="3033" y="11236"/>
                  </a:lnTo>
                  <a:lnTo>
                    <a:pt x="3033" y="2102"/>
                  </a:lnTo>
                  <a:close/>
                  <a:moveTo>
                    <a:pt x="0" y="0"/>
                  </a:moveTo>
                  <a:lnTo>
                    <a:pt x="0" y="13355"/>
                  </a:lnTo>
                  <a:lnTo>
                    <a:pt x="18284" y="13355"/>
                  </a:lnTo>
                  <a:lnTo>
                    <a:pt x="18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7"/>
          <p:cNvGrpSpPr/>
          <p:nvPr/>
        </p:nvGrpSpPr>
        <p:grpSpPr>
          <a:xfrm>
            <a:off x="869296" y="2724781"/>
            <a:ext cx="404007" cy="380388"/>
            <a:chOff x="6741550" y="2630800"/>
            <a:chExt cx="457125" cy="430400"/>
          </a:xfrm>
        </p:grpSpPr>
        <p:sp>
          <p:nvSpPr>
            <p:cNvPr id="1233" name="Google Shape;1233;p57"/>
            <p:cNvSpPr/>
            <p:nvPr/>
          </p:nvSpPr>
          <p:spPr>
            <a:xfrm>
              <a:off x="6741550" y="2669575"/>
              <a:ext cx="55600" cy="228350"/>
            </a:xfrm>
            <a:custGeom>
              <a:avLst/>
              <a:gdLst/>
              <a:ahLst/>
              <a:cxnLst/>
              <a:rect l="l" t="t" r="r" b="b"/>
              <a:pathLst>
                <a:path w="2224" h="9134" extrusionOk="0">
                  <a:moveTo>
                    <a:pt x="1" y="0"/>
                  </a:moveTo>
                  <a:lnTo>
                    <a:pt x="1" y="9133"/>
                  </a:lnTo>
                  <a:lnTo>
                    <a:pt x="2224" y="9133"/>
                  </a:lnTo>
                  <a:lnTo>
                    <a:pt x="2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7"/>
            <p:cNvSpPr/>
            <p:nvPr/>
          </p:nvSpPr>
          <p:spPr>
            <a:xfrm>
              <a:off x="7142650" y="2669575"/>
              <a:ext cx="56025" cy="228350"/>
            </a:xfrm>
            <a:custGeom>
              <a:avLst/>
              <a:gdLst/>
              <a:ahLst/>
              <a:cxnLst/>
              <a:rect l="l" t="t" r="r" b="b"/>
              <a:pathLst>
                <a:path w="2241" h="9134" extrusionOk="0">
                  <a:moveTo>
                    <a:pt x="0" y="0"/>
                  </a:moveTo>
                  <a:lnTo>
                    <a:pt x="0" y="9133"/>
                  </a:lnTo>
                  <a:lnTo>
                    <a:pt x="2241" y="9133"/>
                  </a:lnTo>
                  <a:lnTo>
                    <a:pt x="2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7"/>
            <p:cNvSpPr/>
            <p:nvPr/>
          </p:nvSpPr>
          <p:spPr>
            <a:xfrm>
              <a:off x="7029775" y="2669575"/>
              <a:ext cx="28450" cy="228350"/>
            </a:xfrm>
            <a:custGeom>
              <a:avLst/>
              <a:gdLst/>
              <a:ahLst/>
              <a:cxnLst/>
              <a:rect l="l" t="t" r="r" b="b"/>
              <a:pathLst>
                <a:path w="1138" h="9134" extrusionOk="0">
                  <a:moveTo>
                    <a:pt x="0" y="0"/>
                  </a:moveTo>
                  <a:lnTo>
                    <a:pt x="0" y="9133"/>
                  </a:lnTo>
                  <a:lnTo>
                    <a:pt x="1138" y="9133"/>
                  </a:lnTo>
                  <a:lnTo>
                    <a:pt x="1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6741550" y="2924600"/>
              <a:ext cx="457125" cy="136600"/>
            </a:xfrm>
            <a:custGeom>
              <a:avLst/>
              <a:gdLst/>
              <a:ahLst/>
              <a:cxnLst/>
              <a:rect l="l" t="t" r="r" b="b"/>
              <a:pathLst>
                <a:path w="18285" h="5464" extrusionOk="0">
                  <a:moveTo>
                    <a:pt x="1" y="1"/>
                  </a:moveTo>
                  <a:lnTo>
                    <a:pt x="1" y="2775"/>
                  </a:lnTo>
                  <a:lnTo>
                    <a:pt x="7273" y="2775"/>
                  </a:lnTo>
                  <a:lnTo>
                    <a:pt x="7273" y="4395"/>
                  </a:lnTo>
                  <a:lnTo>
                    <a:pt x="6566" y="4395"/>
                  </a:lnTo>
                  <a:lnTo>
                    <a:pt x="6566" y="5463"/>
                  </a:lnTo>
                  <a:lnTo>
                    <a:pt x="11719" y="5463"/>
                  </a:lnTo>
                  <a:lnTo>
                    <a:pt x="11719" y="4395"/>
                  </a:lnTo>
                  <a:lnTo>
                    <a:pt x="11012" y="4395"/>
                  </a:lnTo>
                  <a:lnTo>
                    <a:pt x="11012" y="2775"/>
                  </a:lnTo>
                  <a:lnTo>
                    <a:pt x="18285" y="2775"/>
                  </a:lnTo>
                  <a:lnTo>
                    <a:pt x="18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6876825" y="2687650"/>
              <a:ext cx="30625" cy="31475"/>
            </a:xfrm>
            <a:custGeom>
              <a:avLst/>
              <a:gdLst/>
              <a:ahLst/>
              <a:cxnLst/>
              <a:rect l="l" t="t" r="r" b="b"/>
              <a:pathLst>
                <a:path w="1225" h="1259" extrusionOk="0">
                  <a:moveTo>
                    <a:pt x="1" y="1"/>
                  </a:moveTo>
                  <a:lnTo>
                    <a:pt x="1" y="1259"/>
                  </a:lnTo>
                  <a:lnTo>
                    <a:pt x="1224" y="1259"/>
                  </a:lnTo>
                  <a:lnTo>
                    <a:pt x="12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6824275" y="2630800"/>
              <a:ext cx="178800" cy="267125"/>
            </a:xfrm>
            <a:custGeom>
              <a:avLst/>
              <a:gdLst/>
              <a:ahLst/>
              <a:cxnLst/>
              <a:rect l="l" t="t" r="r" b="b"/>
              <a:pathLst>
                <a:path w="7152" h="10685" extrusionOk="0">
                  <a:moveTo>
                    <a:pt x="4395" y="1206"/>
                  </a:moveTo>
                  <a:lnTo>
                    <a:pt x="4395" y="4601"/>
                  </a:lnTo>
                  <a:lnTo>
                    <a:pt x="1034" y="4601"/>
                  </a:lnTo>
                  <a:lnTo>
                    <a:pt x="1034" y="1206"/>
                  </a:lnTo>
                  <a:close/>
                  <a:moveTo>
                    <a:pt x="6187" y="6032"/>
                  </a:moveTo>
                  <a:lnTo>
                    <a:pt x="6187" y="7100"/>
                  </a:lnTo>
                  <a:lnTo>
                    <a:pt x="966" y="7100"/>
                  </a:lnTo>
                  <a:lnTo>
                    <a:pt x="966" y="6032"/>
                  </a:lnTo>
                  <a:close/>
                  <a:moveTo>
                    <a:pt x="6187" y="8186"/>
                  </a:moveTo>
                  <a:lnTo>
                    <a:pt x="6187" y="9254"/>
                  </a:lnTo>
                  <a:lnTo>
                    <a:pt x="966" y="9254"/>
                  </a:lnTo>
                  <a:lnTo>
                    <a:pt x="966" y="8186"/>
                  </a:lnTo>
                  <a:close/>
                  <a:moveTo>
                    <a:pt x="1" y="0"/>
                  </a:moveTo>
                  <a:lnTo>
                    <a:pt x="1" y="10684"/>
                  </a:lnTo>
                  <a:lnTo>
                    <a:pt x="7152" y="10684"/>
                  </a:lnTo>
                  <a:lnTo>
                    <a:pt x="7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7085350" y="2645000"/>
              <a:ext cx="30600" cy="200350"/>
            </a:xfrm>
            <a:custGeom>
              <a:avLst/>
              <a:gdLst/>
              <a:ahLst/>
              <a:cxnLst/>
              <a:rect l="l" t="t" r="r" b="b"/>
              <a:pathLst>
                <a:path w="1224" h="8014" extrusionOk="0">
                  <a:moveTo>
                    <a:pt x="604" y="1"/>
                  </a:moveTo>
                  <a:lnTo>
                    <a:pt x="69" y="983"/>
                  </a:lnTo>
                  <a:lnTo>
                    <a:pt x="0" y="1121"/>
                  </a:lnTo>
                  <a:lnTo>
                    <a:pt x="0" y="8014"/>
                  </a:lnTo>
                  <a:lnTo>
                    <a:pt x="1224" y="8014"/>
                  </a:lnTo>
                  <a:lnTo>
                    <a:pt x="1224" y="1121"/>
                  </a:lnTo>
                  <a:lnTo>
                    <a:pt x="1155" y="983"/>
                  </a:ln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7085350" y="2872050"/>
              <a:ext cx="30600" cy="25875"/>
            </a:xfrm>
            <a:custGeom>
              <a:avLst/>
              <a:gdLst/>
              <a:ahLst/>
              <a:cxnLst/>
              <a:rect l="l" t="t" r="r" b="b"/>
              <a:pathLst>
                <a:path w="1224" h="1035" extrusionOk="0">
                  <a:moveTo>
                    <a:pt x="0" y="0"/>
                  </a:moveTo>
                  <a:lnTo>
                    <a:pt x="0" y="1034"/>
                  </a:lnTo>
                  <a:lnTo>
                    <a:pt x="1224" y="1034"/>
                  </a:lnTo>
                  <a:lnTo>
                    <a:pt x="1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7"/>
          <p:cNvGrpSpPr/>
          <p:nvPr/>
        </p:nvGrpSpPr>
        <p:grpSpPr>
          <a:xfrm>
            <a:off x="7870738" y="1478146"/>
            <a:ext cx="403631" cy="404007"/>
            <a:chOff x="7426975" y="2617425"/>
            <a:chExt cx="456700" cy="457125"/>
          </a:xfrm>
        </p:grpSpPr>
        <p:sp>
          <p:nvSpPr>
            <p:cNvPr id="1242" name="Google Shape;1242;p57"/>
            <p:cNvSpPr/>
            <p:nvPr/>
          </p:nvSpPr>
          <p:spPr>
            <a:xfrm>
              <a:off x="7604475" y="2617425"/>
              <a:ext cx="101275" cy="148675"/>
            </a:xfrm>
            <a:custGeom>
              <a:avLst/>
              <a:gdLst/>
              <a:ahLst/>
              <a:cxnLst/>
              <a:rect l="l" t="t" r="r" b="b"/>
              <a:pathLst>
                <a:path w="4051" h="5947" extrusionOk="0">
                  <a:moveTo>
                    <a:pt x="2034" y="1"/>
                  </a:moveTo>
                  <a:cubicBezTo>
                    <a:pt x="914" y="1"/>
                    <a:pt x="1" y="914"/>
                    <a:pt x="1" y="2034"/>
                  </a:cubicBezTo>
                  <a:cubicBezTo>
                    <a:pt x="1" y="2965"/>
                    <a:pt x="638" y="3758"/>
                    <a:pt x="1500" y="3982"/>
                  </a:cubicBezTo>
                  <a:lnTo>
                    <a:pt x="1500" y="5946"/>
                  </a:lnTo>
                  <a:cubicBezTo>
                    <a:pt x="1672" y="5912"/>
                    <a:pt x="1845" y="5894"/>
                    <a:pt x="2034" y="5894"/>
                  </a:cubicBezTo>
                  <a:cubicBezTo>
                    <a:pt x="2206" y="5894"/>
                    <a:pt x="2396" y="5912"/>
                    <a:pt x="2568" y="5946"/>
                  </a:cubicBezTo>
                  <a:lnTo>
                    <a:pt x="2568" y="3982"/>
                  </a:lnTo>
                  <a:cubicBezTo>
                    <a:pt x="3430" y="3758"/>
                    <a:pt x="4050" y="2965"/>
                    <a:pt x="4050" y="2034"/>
                  </a:cubicBezTo>
                  <a:cubicBezTo>
                    <a:pt x="4050" y="914"/>
                    <a:pt x="3154" y="1"/>
                    <a:pt x="2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7473950" y="2669775"/>
              <a:ext cx="134000" cy="129050"/>
            </a:xfrm>
            <a:custGeom>
              <a:avLst/>
              <a:gdLst/>
              <a:ahLst/>
              <a:cxnLst/>
              <a:rect l="l" t="t" r="r" b="b"/>
              <a:pathLst>
                <a:path w="5360" h="5162" extrusionOk="0">
                  <a:moveTo>
                    <a:pt x="2223" y="1"/>
                  </a:moveTo>
                  <a:cubicBezTo>
                    <a:pt x="1706" y="1"/>
                    <a:pt x="1189" y="199"/>
                    <a:pt x="793" y="595"/>
                  </a:cubicBezTo>
                  <a:cubicBezTo>
                    <a:pt x="0" y="1388"/>
                    <a:pt x="0" y="2663"/>
                    <a:pt x="793" y="3456"/>
                  </a:cubicBezTo>
                  <a:cubicBezTo>
                    <a:pt x="1189" y="3852"/>
                    <a:pt x="1706" y="4042"/>
                    <a:pt x="2223" y="4042"/>
                  </a:cubicBezTo>
                  <a:cubicBezTo>
                    <a:pt x="2568" y="4042"/>
                    <a:pt x="2912" y="3956"/>
                    <a:pt x="3223" y="3783"/>
                  </a:cubicBezTo>
                  <a:lnTo>
                    <a:pt x="4601" y="5162"/>
                  </a:lnTo>
                  <a:cubicBezTo>
                    <a:pt x="4825" y="4869"/>
                    <a:pt x="5067" y="4610"/>
                    <a:pt x="5360" y="4404"/>
                  </a:cubicBezTo>
                  <a:lnTo>
                    <a:pt x="3981" y="3025"/>
                  </a:lnTo>
                  <a:cubicBezTo>
                    <a:pt x="4429" y="2250"/>
                    <a:pt x="4308" y="1250"/>
                    <a:pt x="3653" y="595"/>
                  </a:cubicBezTo>
                  <a:cubicBezTo>
                    <a:pt x="3257" y="199"/>
                    <a:pt x="2740" y="1"/>
                    <a:pt x="2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7600600" y="2791475"/>
              <a:ext cx="109025" cy="109025"/>
            </a:xfrm>
            <a:custGeom>
              <a:avLst/>
              <a:gdLst/>
              <a:ahLst/>
              <a:cxnLst/>
              <a:rect l="l" t="t" r="r" b="b"/>
              <a:pathLst>
                <a:path w="4361" h="4361" extrusionOk="0">
                  <a:moveTo>
                    <a:pt x="2189" y="1"/>
                  </a:moveTo>
                  <a:cubicBezTo>
                    <a:pt x="983" y="1"/>
                    <a:pt x="1" y="983"/>
                    <a:pt x="1" y="2189"/>
                  </a:cubicBezTo>
                  <a:cubicBezTo>
                    <a:pt x="1" y="3378"/>
                    <a:pt x="983" y="4361"/>
                    <a:pt x="2189" y="4361"/>
                  </a:cubicBezTo>
                  <a:cubicBezTo>
                    <a:pt x="3395" y="4361"/>
                    <a:pt x="4360" y="3378"/>
                    <a:pt x="4360" y="2189"/>
                  </a:cubicBezTo>
                  <a:cubicBezTo>
                    <a:pt x="4360" y="983"/>
                    <a:pt x="339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7"/>
            <p:cNvSpPr/>
            <p:nvPr/>
          </p:nvSpPr>
          <p:spPr>
            <a:xfrm>
              <a:off x="7702275" y="2669775"/>
              <a:ext cx="134425" cy="129050"/>
            </a:xfrm>
            <a:custGeom>
              <a:avLst/>
              <a:gdLst/>
              <a:ahLst/>
              <a:cxnLst/>
              <a:rect l="l" t="t" r="r" b="b"/>
              <a:pathLst>
                <a:path w="5377" h="5162" extrusionOk="0">
                  <a:moveTo>
                    <a:pt x="3145" y="1"/>
                  </a:moveTo>
                  <a:cubicBezTo>
                    <a:pt x="2624" y="1"/>
                    <a:pt x="2103" y="199"/>
                    <a:pt x="1706" y="595"/>
                  </a:cubicBezTo>
                  <a:cubicBezTo>
                    <a:pt x="1052" y="1250"/>
                    <a:pt x="948" y="2250"/>
                    <a:pt x="1379" y="3025"/>
                  </a:cubicBezTo>
                  <a:lnTo>
                    <a:pt x="0" y="4404"/>
                  </a:lnTo>
                  <a:cubicBezTo>
                    <a:pt x="293" y="4610"/>
                    <a:pt x="552" y="4869"/>
                    <a:pt x="759" y="5162"/>
                  </a:cubicBezTo>
                  <a:lnTo>
                    <a:pt x="2137" y="3783"/>
                  </a:lnTo>
                  <a:cubicBezTo>
                    <a:pt x="2447" y="3956"/>
                    <a:pt x="2792" y="4042"/>
                    <a:pt x="3154" y="4042"/>
                  </a:cubicBezTo>
                  <a:cubicBezTo>
                    <a:pt x="3671" y="4042"/>
                    <a:pt x="4188" y="3852"/>
                    <a:pt x="4584" y="3456"/>
                  </a:cubicBezTo>
                  <a:cubicBezTo>
                    <a:pt x="5377" y="2663"/>
                    <a:pt x="5377" y="1388"/>
                    <a:pt x="4584" y="595"/>
                  </a:cubicBezTo>
                  <a:cubicBezTo>
                    <a:pt x="4188" y="199"/>
                    <a:pt x="3667" y="1"/>
                    <a:pt x="3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7"/>
            <p:cNvSpPr/>
            <p:nvPr/>
          </p:nvSpPr>
          <p:spPr>
            <a:xfrm>
              <a:off x="7473950" y="2893150"/>
              <a:ext cx="134000" cy="129275"/>
            </a:xfrm>
            <a:custGeom>
              <a:avLst/>
              <a:gdLst/>
              <a:ahLst/>
              <a:cxnLst/>
              <a:rect l="l" t="t" r="r" b="b"/>
              <a:pathLst>
                <a:path w="5360" h="5171" extrusionOk="0">
                  <a:moveTo>
                    <a:pt x="4601" y="1"/>
                  </a:moveTo>
                  <a:lnTo>
                    <a:pt x="3223" y="1379"/>
                  </a:lnTo>
                  <a:cubicBezTo>
                    <a:pt x="2912" y="1207"/>
                    <a:pt x="2565" y="1120"/>
                    <a:pt x="2219" y="1120"/>
                  </a:cubicBezTo>
                  <a:cubicBezTo>
                    <a:pt x="1702" y="1120"/>
                    <a:pt x="1185" y="1314"/>
                    <a:pt x="793" y="1707"/>
                  </a:cubicBezTo>
                  <a:cubicBezTo>
                    <a:pt x="0" y="2499"/>
                    <a:pt x="0" y="3792"/>
                    <a:pt x="793" y="4585"/>
                  </a:cubicBezTo>
                  <a:cubicBezTo>
                    <a:pt x="1189" y="4981"/>
                    <a:pt x="1706" y="5171"/>
                    <a:pt x="2223" y="5171"/>
                  </a:cubicBezTo>
                  <a:cubicBezTo>
                    <a:pt x="2740" y="5171"/>
                    <a:pt x="3257" y="4981"/>
                    <a:pt x="3653" y="4585"/>
                  </a:cubicBezTo>
                  <a:cubicBezTo>
                    <a:pt x="4308" y="3913"/>
                    <a:pt x="4429" y="2913"/>
                    <a:pt x="3981" y="2138"/>
                  </a:cubicBezTo>
                  <a:lnTo>
                    <a:pt x="5360" y="759"/>
                  </a:lnTo>
                  <a:cubicBezTo>
                    <a:pt x="5067" y="552"/>
                    <a:pt x="4825" y="294"/>
                    <a:pt x="4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7735450" y="2795350"/>
              <a:ext cx="148225" cy="101275"/>
            </a:xfrm>
            <a:custGeom>
              <a:avLst/>
              <a:gdLst/>
              <a:ahLst/>
              <a:cxnLst/>
              <a:rect l="l" t="t" r="r" b="b"/>
              <a:pathLst>
                <a:path w="5929" h="4051" extrusionOk="0">
                  <a:moveTo>
                    <a:pt x="3895" y="1"/>
                  </a:moveTo>
                  <a:cubicBezTo>
                    <a:pt x="2964" y="1"/>
                    <a:pt x="2189" y="639"/>
                    <a:pt x="1948" y="1500"/>
                  </a:cubicBezTo>
                  <a:lnTo>
                    <a:pt x="0" y="1500"/>
                  </a:lnTo>
                  <a:cubicBezTo>
                    <a:pt x="18" y="1673"/>
                    <a:pt x="35" y="1845"/>
                    <a:pt x="35" y="2034"/>
                  </a:cubicBezTo>
                  <a:cubicBezTo>
                    <a:pt x="35" y="2207"/>
                    <a:pt x="18" y="2396"/>
                    <a:pt x="0" y="2569"/>
                  </a:cubicBezTo>
                  <a:lnTo>
                    <a:pt x="1948" y="2569"/>
                  </a:lnTo>
                  <a:cubicBezTo>
                    <a:pt x="2189" y="3430"/>
                    <a:pt x="2964" y="4051"/>
                    <a:pt x="3895" y="4051"/>
                  </a:cubicBezTo>
                  <a:cubicBezTo>
                    <a:pt x="5015" y="4051"/>
                    <a:pt x="5928" y="3137"/>
                    <a:pt x="5928" y="2034"/>
                  </a:cubicBezTo>
                  <a:cubicBezTo>
                    <a:pt x="5928" y="914"/>
                    <a:pt x="5015" y="1"/>
                    <a:pt x="3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7426975" y="2795350"/>
              <a:ext cx="148225" cy="101275"/>
            </a:xfrm>
            <a:custGeom>
              <a:avLst/>
              <a:gdLst/>
              <a:ahLst/>
              <a:cxnLst/>
              <a:rect l="l" t="t" r="r" b="b"/>
              <a:pathLst>
                <a:path w="5929" h="4051" extrusionOk="0">
                  <a:moveTo>
                    <a:pt x="2017" y="1"/>
                  </a:moveTo>
                  <a:cubicBezTo>
                    <a:pt x="897" y="1"/>
                    <a:pt x="1" y="914"/>
                    <a:pt x="1" y="2034"/>
                  </a:cubicBezTo>
                  <a:cubicBezTo>
                    <a:pt x="1" y="3137"/>
                    <a:pt x="897" y="4051"/>
                    <a:pt x="2017" y="4051"/>
                  </a:cubicBezTo>
                  <a:cubicBezTo>
                    <a:pt x="2948" y="4051"/>
                    <a:pt x="3740" y="3430"/>
                    <a:pt x="3982" y="2569"/>
                  </a:cubicBezTo>
                  <a:lnTo>
                    <a:pt x="5929" y="2569"/>
                  </a:lnTo>
                  <a:cubicBezTo>
                    <a:pt x="5894" y="2396"/>
                    <a:pt x="5877" y="2207"/>
                    <a:pt x="5877" y="2034"/>
                  </a:cubicBezTo>
                  <a:cubicBezTo>
                    <a:pt x="5877" y="1845"/>
                    <a:pt x="5894" y="1673"/>
                    <a:pt x="5929" y="1500"/>
                  </a:cubicBezTo>
                  <a:lnTo>
                    <a:pt x="3982" y="1500"/>
                  </a:lnTo>
                  <a:cubicBezTo>
                    <a:pt x="3740" y="639"/>
                    <a:pt x="2948"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7"/>
            <p:cNvSpPr/>
            <p:nvPr/>
          </p:nvSpPr>
          <p:spPr>
            <a:xfrm>
              <a:off x="7702275" y="2893150"/>
              <a:ext cx="134425" cy="129275"/>
            </a:xfrm>
            <a:custGeom>
              <a:avLst/>
              <a:gdLst/>
              <a:ahLst/>
              <a:cxnLst/>
              <a:rect l="l" t="t" r="r" b="b"/>
              <a:pathLst>
                <a:path w="5377" h="5171" extrusionOk="0">
                  <a:moveTo>
                    <a:pt x="759" y="1"/>
                  </a:moveTo>
                  <a:cubicBezTo>
                    <a:pt x="552" y="294"/>
                    <a:pt x="293" y="552"/>
                    <a:pt x="0" y="759"/>
                  </a:cubicBezTo>
                  <a:lnTo>
                    <a:pt x="1379" y="2138"/>
                  </a:lnTo>
                  <a:cubicBezTo>
                    <a:pt x="948" y="2913"/>
                    <a:pt x="1052" y="3913"/>
                    <a:pt x="1706" y="4585"/>
                  </a:cubicBezTo>
                  <a:cubicBezTo>
                    <a:pt x="2103" y="4981"/>
                    <a:pt x="2620" y="5171"/>
                    <a:pt x="3154" y="5171"/>
                  </a:cubicBezTo>
                  <a:cubicBezTo>
                    <a:pt x="3671" y="5171"/>
                    <a:pt x="4188" y="4981"/>
                    <a:pt x="4584" y="4585"/>
                  </a:cubicBezTo>
                  <a:cubicBezTo>
                    <a:pt x="5377" y="3792"/>
                    <a:pt x="5377" y="2499"/>
                    <a:pt x="4584" y="1707"/>
                  </a:cubicBezTo>
                  <a:cubicBezTo>
                    <a:pt x="4181" y="1314"/>
                    <a:pt x="3661" y="1120"/>
                    <a:pt x="3142" y="1120"/>
                  </a:cubicBezTo>
                  <a:cubicBezTo>
                    <a:pt x="2795" y="1120"/>
                    <a:pt x="2448" y="1207"/>
                    <a:pt x="2137" y="1379"/>
                  </a:cubicBez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7"/>
            <p:cNvSpPr/>
            <p:nvPr/>
          </p:nvSpPr>
          <p:spPr>
            <a:xfrm>
              <a:off x="7604475" y="2926325"/>
              <a:ext cx="101275" cy="148225"/>
            </a:xfrm>
            <a:custGeom>
              <a:avLst/>
              <a:gdLst/>
              <a:ahLst/>
              <a:cxnLst/>
              <a:rect l="l" t="t" r="r" b="b"/>
              <a:pathLst>
                <a:path w="4051" h="5929" extrusionOk="0">
                  <a:moveTo>
                    <a:pt x="1500" y="1"/>
                  </a:moveTo>
                  <a:lnTo>
                    <a:pt x="1500" y="1948"/>
                  </a:lnTo>
                  <a:cubicBezTo>
                    <a:pt x="638" y="2189"/>
                    <a:pt x="1" y="2965"/>
                    <a:pt x="1" y="3895"/>
                  </a:cubicBezTo>
                  <a:cubicBezTo>
                    <a:pt x="1" y="5015"/>
                    <a:pt x="914" y="5929"/>
                    <a:pt x="2034" y="5929"/>
                  </a:cubicBezTo>
                  <a:cubicBezTo>
                    <a:pt x="3154" y="5929"/>
                    <a:pt x="4050" y="5015"/>
                    <a:pt x="4050" y="3895"/>
                  </a:cubicBezTo>
                  <a:cubicBezTo>
                    <a:pt x="4050" y="2965"/>
                    <a:pt x="3430" y="2189"/>
                    <a:pt x="2568" y="1948"/>
                  </a:cubicBezTo>
                  <a:lnTo>
                    <a:pt x="2568" y="1"/>
                  </a:lnTo>
                  <a:cubicBezTo>
                    <a:pt x="2396" y="18"/>
                    <a:pt x="2206" y="35"/>
                    <a:pt x="2034" y="35"/>
                  </a:cubicBezTo>
                  <a:cubicBezTo>
                    <a:pt x="1845" y="35"/>
                    <a:pt x="1672" y="18"/>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7"/>
          <p:cNvGrpSpPr/>
          <p:nvPr/>
        </p:nvGrpSpPr>
        <p:grpSpPr>
          <a:xfrm>
            <a:off x="7870738" y="2713170"/>
            <a:ext cx="403631" cy="403609"/>
            <a:chOff x="7426975" y="3875850"/>
            <a:chExt cx="456700" cy="456675"/>
          </a:xfrm>
        </p:grpSpPr>
        <p:sp>
          <p:nvSpPr>
            <p:cNvPr id="1252" name="Google Shape;1252;p57"/>
            <p:cNvSpPr/>
            <p:nvPr/>
          </p:nvSpPr>
          <p:spPr>
            <a:xfrm>
              <a:off x="7657475" y="3875850"/>
              <a:ext cx="26725" cy="50850"/>
            </a:xfrm>
            <a:custGeom>
              <a:avLst/>
              <a:gdLst/>
              <a:ahLst/>
              <a:cxnLst/>
              <a:rect l="l" t="t" r="r" b="b"/>
              <a:pathLst>
                <a:path w="1069" h="2034" extrusionOk="0">
                  <a:moveTo>
                    <a:pt x="0" y="0"/>
                  </a:moveTo>
                  <a:lnTo>
                    <a:pt x="0" y="2033"/>
                  </a:lnTo>
                  <a:lnTo>
                    <a:pt x="1069" y="2033"/>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7"/>
            <p:cNvSpPr/>
            <p:nvPr/>
          </p:nvSpPr>
          <p:spPr>
            <a:xfrm>
              <a:off x="7705725" y="3884450"/>
              <a:ext cx="42675" cy="56900"/>
            </a:xfrm>
            <a:custGeom>
              <a:avLst/>
              <a:gdLst/>
              <a:ahLst/>
              <a:cxnLst/>
              <a:rect l="l" t="t" r="r" b="b"/>
              <a:pathLst>
                <a:path w="1707" h="2276" extrusionOk="0">
                  <a:moveTo>
                    <a:pt x="690" y="1"/>
                  </a:moveTo>
                  <a:lnTo>
                    <a:pt x="0" y="1913"/>
                  </a:lnTo>
                  <a:lnTo>
                    <a:pt x="1000" y="2275"/>
                  </a:lnTo>
                  <a:lnTo>
                    <a:pt x="1706" y="363"/>
                  </a:lnTo>
                  <a:lnTo>
                    <a:pt x="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7"/>
            <p:cNvSpPr/>
            <p:nvPr/>
          </p:nvSpPr>
          <p:spPr>
            <a:xfrm>
              <a:off x="7593275" y="3884450"/>
              <a:ext cx="42675" cy="56900"/>
            </a:xfrm>
            <a:custGeom>
              <a:avLst/>
              <a:gdLst/>
              <a:ahLst/>
              <a:cxnLst/>
              <a:rect l="l" t="t" r="r" b="b"/>
              <a:pathLst>
                <a:path w="1707" h="2276" extrusionOk="0">
                  <a:moveTo>
                    <a:pt x="1000" y="1"/>
                  </a:moveTo>
                  <a:lnTo>
                    <a:pt x="1" y="363"/>
                  </a:lnTo>
                  <a:lnTo>
                    <a:pt x="690" y="2275"/>
                  </a:lnTo>
                  <a:lnTo>
                    <a:pt x="1707" y="1913"/>
                  </a:lnTo>
                  <a:lnTo>
                    <a:pt x="1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7"/>
            <p:cNvSpPr/>
            <p:nvPr/>
          </p:nvSpPr>
          <p:spPr>
            <a:xfrm>
              <a:off x="7693225" y="3991725"/>
              <a:ext cx="121950" cy="40100"/>
            </a:xfrm>
            <a:custGeom>
              <a:avLst/>
              <a:gdLst/>
              <a:ahLst/>
              <a:cxnLst/>
              <a:rect l="l" t="t" r="r" b="b"/>
              <a:pathLst>
                <a:path w="4878" h="1604" extrusionOk="0">
                  <a:moveTo>
                    <a:pt x="1" y="1"/>
                  </a:moveTo>
                  <a:lnTo>
                    <a:pt x="845" y="1603"/>
                  </a:lnTo>
                  <a:lnTo>
                    <a:pt x="4877" y="1603"/>
                  </a:lnTo>
                  <a:lnTo>
                    <a:pt x="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7"/>
            <p:cNvSpPr/>
            <p:nvPr/>
          </p:nvSpPr>
          <p:spPr>
            <a:xfrm>
              <a:off x="7526500" y="3991725"/>
              <a:ext cx="121950" cy="40100"/>
            </a:xfrm>
            <a:custGeom>
              <a:avLst/>
              <a:gdLst/>
              <a:ahLst/>
              <a:cxnLst/>
              <a:rect l="l" t="t" r="r" b="b"/>
              <a:pathLst>
                <a:path w="4878" h="1604" extrusionOk="0">
                  <a:moveTo>
                    <a:pt x="845" y="1"/>
                  </a:moveTo>
                  <a:lnTo>
                    <a:pt x="1" y="1603"/>
                  </a:lnTo>
                  <a:lnTo>
                    <a:pt x="4016" y="1603"/>
                  </a:lnTo>
                  <a:lnTo>
                    <a:pt x="4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7543300" y="4006800"/>
              <a:ext cx="254650" cy="143500"/>
            </a:xfrm>
            <a:custGeom>
              <a:avLst/>
              <a:gdLst/>
              <a:ahLst/>
              <a:cxnLst/>
              <a:rect l="l" t="t" r="r" b="b"/>
              <a:pathLst>
                <a:path w="10186" h="5740" extrusionOk="0">
                  <a:moveTo>
                    <a:pt x="5101" y="1"/>
                  </a:moveTo>
                  <a:lnTo>
                    <a:pt x="3981" y="2069"/>
                  </a:lnTo>
                  <a:lnTo>
                    <a:pt x="1" y="2069"/>
                  </a:lnTo>
                  <a:lnTo>
                    <a:pt x="1" y="4567"/>
                  </a:lnTo>
                  <a:cubicBezTo>
                    <a:pt x="466" y="4326"/>
                    <a:pt x="1190" y="4085"/>
                    <a:pt x="2241" y="4085"/>
                  </a:cubicBezTo>
                  <a:cubicBezTo>
                    <a:pt x="3378" y="4085"/>
                    <a:pt x="4119" y="4395"/>
                    <a:pt x="4567" y="4688"/>
                  </a:cubicBezTo>
                  <a:cubicBezTo>
                    <a:pt x="4705" y="4791"/>
                    <a:pt x="4826" y="4895"/>
                    <a:pt x="4912" y="4981"/>
                  </a:cubicBezTo>
                  <a:lnTo>
                    <a:pt x="7066" y="4981"/>
                  </a:lnTo>
                  <a:cubicBezTo>
                    <a:pt x="7652" y="4981"/>
                    <a:pt x="8169" y="5291"/>
                    <a:pt x="8462" y="5739"/>
                  </a:cubicBezTo>
                  <a:lnTo>
                    <a:pt x="10185" y="4550"/>
                  </a:lnTo>
                  <a:lnTo>
                    <a:pt x="10185" y="2069"/>
                  </a:lnTo>
                  <a:lnTo>
                    <a:pt x="6204" y="2069"/>
                  </a:lnTo>
                  <a:lnTo>
                    <a:pt x="5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7536400" y="4105250"/>
              <a:ext cx="347275" cy="167400"/>
            </a:xfrm>
            <a:custGeom>
              <a:avLst/>
              <a:gdLst/>
              <a:ahLst/>
              <a:cxnLst/>
              <a:rect l="l" t="t" r="r" b="b"/>
              <a:pathLst>
                <a:path w="13891" h="6696" extrusionOk="0">
                  <a:moveTo>
                    <a:pt x="13267" y="0"/>
                  </a:moveTo>
                  <a:cubicBezTo>
                    <a:pt x="13223" y="0"/>
                    <a:pt x="13178" y="3"/>
                    <a:pt x="13132" y="9"/>
                  </a:cubicBezTo>
                  <a:cubicBezTo>
                    <a:pt x="12339" y="112"/>
                    <a:pt x="11512" y="991"/>
                    <a:pt x="11271" y="1336"/>
                  </a:cubicBezTo>
                  <a:lnTo>
                    <a:pt x="11219" y="1405"/>
                  </a:lnTo>
                  <a:lnTo>
                    <a:pt x="10461" y="1922"/>
                  </a:lnTo>
                  <a:lnTo>
                    <a:pt x="8996" y="2921"/>
                  </a:lnTo>
                  <a:cubicBezTo>
                    <a:pt x="8996" y="2990"/>
                    <a:pt x="8979" y="3042"/>
                    <a:pt x="8962" y="3111"/>
                  </a:cubicBezTo>
                  <a:cubicBezTo>
                    <a:pt x="8789" y="3835"/>
                    <a:pt x="8135" y="4386"/>
                    <a:pt x="7342" y="4386"/>
                  </a:cubicBezTo>
                  <a:lnTo>
                    <a:pt x="3740" y="4386"/>
                  </a:lnTo>
                  <a:lnTo>
                    <a:pt x="3740" y="3318"/>
                  </a:lnTo>
                  <a:lnTo>
                    <a:pt x="7342" y="3318"/>
                  </a:lnTo>
                  <a:cubicBezTo>
                    <a:pt x="7514" y="3318"/>
                    <a:pt x="7687" y="3231"/>
                    <a:pt x="7790" y="3111"/>
                  </a:cubicBezTo>
                  <a:cubicBezTo>
                    <a:pt x="7893" y="3007"/>
                    <a:pt x="7945" y="2852"/>
                    <a:pt x="7945" y="2697"/>
                  </a:cubicBezTo>
                  <a:cubicBezTo>
                    <a:pt x="7928" y="2370"/>
                    <a:pt x="7652" y="2111"/>
                    <a:pt x="7325" y="2111"/>
                  </a:cubicBezTo>
                  <a:lnTo>
                    <a:pt x="4619" y="2111"/>
                  </a:lnTo>
                  <a:lnTo>
                    <a:pt x="4481" y="1870"/>
                  </a:lnTo>
                  <a:cubicBezTo>
                    <a:pt x="4430" y="1801"/>
                    <a:pt x="3947" y="1215"/>
                    <a:pt x="2517" y="1215"/>
                  </a:cubicBezTo>
                  <a:cubicBezTo>
                    <a:pt x="2207" y="1215"/>
                    <a:pt x="1948" y="1232"/>
                    <a:pt x="1724" y="1267"/>
                  </a:cubicBezTo>
                  <a:cubicBezTo>
                    <a:pt x="1224" y="1353"/>
                    <a:pt x="742" y="1577"/>
                    <a:pt x="363" y="1922"/>
                  </a:cubicBezTo>
                  <a:lnTo>
                    <a:pt x="277" y="1991"/>
                  </a:lnTo>
                  <a:lnTo>
                    <a:pt x="1" y="2266"/>
                  </a:lnTo>
                  <a:lnTo>
                    <a:pt x="2379" y="6695"/>
                  </a:lnTo>
                  <a:lnTo>
                    <a:pt x="7893" y="6695"/>
                  </a:lnTo>
                  <a:lnTo>
                    <a:pt x="11461" y="4076"/>
                  </a:lnTo>
                  <a:lnTo>
                    <a:pt x="13890" y="216"/>
                  </a:lnTo>
                  <a:cubicBezTo>
                    <a:pt x="13689" y="72"/>
                    <a:pt x="13488" y="0"/>
                    <a:pt x="13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7"/>
            <p:cNvSpPr/>
            <p:nvPr/>
          </p:nvSpPr>
          <p:spPr>
            <a:xfrm>
              <a:off x="7426975" y="4142950"/>
              <a:ext cx="150825" cy="189575"/>
            </a:xfrm>
            <a:custGeom>
              <a:avLst/>
              <a:gdLst/>
              <a:ahLst/>
              <a:cxnLst/>
              <a:rect l="l" t="t" r="r" b="b"/>
              <a:pathLst>
                <a:path w="6033" h="7583" extrusionOk="0">
                  <a:moveTo>
                    <a:pt x="2758" y="0"/>
                  </a:moveTo>
                  <a:lnTo>
                    <a:pt x="1" y="1430"/>
                  </a:lnTo>
                  <a:lnTo>
                    <a:pt x="3223" y="7582"/>
                  </a:lnTo>
                  <a:lnTo>
                    <a:pt x="6032" y="6118"/>
                  </a:lnTo>
                  <a:lnTo>
                    <a:pt x="2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7"/>
          <p:cNvGrpSpPr/>
          <p:nvPr/>
        </p:nvGrpSpPr>
        <p:grpSpPr>
          <a:xfrm>
            <a:off x="923551" y="1478146"/>
            <a:ext cx="295499" cy="404007"/>
            <a:chOff x="7488150" y="3246425"/>
            <a:chExt cx="334350" cy="457125"/>
          </a:xfrm>
        </p:grpSpPr>
        <p:sp>
          <p:nvSpPr>
            <p:cNvPr id="1261" name="Google Shape;1261;p57"/>
            <p:cNvSpPr/>
            <p:nvPr/>
          </p:nvSpPr>
          <p:spPr>
            <a:xfrm>
              <a:off x="7562700" y="3320100"/>
              <a:ext cx="185275" cy="184825"/>
            </a:xfrm>
            <a:custGeom>
              <a:avLst/>
              <a:gdLst/>
              <a:ahLst/>
              <a:cxnLst/>
              <a:rect l="l" t="t" r="r" b="b"/>
              <a:pathLst>
                <a:path w="7411" h="7393" extrusionOk="0">
                  <a:moveTo>
                    <a:pt x="3705" y="1788"/>
                  </a:moveTo>
                  <a:cubicBezTo>
                    <a:pt x="4192" y="1788"/>
                    <a:pt x="4679" y="1973"/>
                    <a:pt x="5049" y="2344"/>
                  </a:cubicBezTo>
                  <a:cubicBezTo>
                    <a:pt x="5790" y="3085"/>
                    <a:pt x="5790" y="4308"/>
                    <a:pt x="5049" y="5049"/>
                  </a:cubicBezTo>
                  <a:cubicBezTo>
                    <a:pt x="4670" y="5411"/>
                    <a:pt x="4188" y="5601"/>
                    <a:pt x="3705" y="5601"/>
                  </a:cubicBezTo>
                  <a:cubicBezTo>
                    <a:pt x="3205" y="5601"/>
                    <a:pt x="2723" y="5411"/>
                    <a:pt x="2361" y="5049"/>
                  </a:cubicBezTo>
                  <a:cubicBezTo>
                    <a:pt x="1603" y="4308"/>
                    <a:pt x="1603" y="3085"/>
                    <a:pt x="2361" y="2344"/>
                  </a:cubicBezTo>
                  <a:cubicBezTo>
                    <a:pt x="2731" y="1973"/>
                    <a:pt x="3218" y="1788"/>
                    <a:pt x="3705" y="1788"/>
                  </a:cubicBezTo>
                  <a:close/>
                  <a:moveTo>
                    <a:pt x="3309" y="0"/>
                  </a:moveTo>
                  <a:lnTo>
                    <a:pt x="3205" y="655"/>
                  </a:lnTo>
                  <a:lnTo>
                    <a:pt x="2878" y="741"/>
                  </a:lnTo>
                  <a:cubicBezTo>
                    <a:pt x="2637" y="810"/>
                    <a:pt x="2413" y="913"/>
                    <a:pt x="2206" y="1034"/>
                  </a:cubicBezTo>
                  <a:lnTo>
                    <a:pt x="1896" y="1189"/>
                  </a:lnTo>
                  <a:lnTo>
                    <a:pt x="1361" y="810"/>
                  </a:lnTo>
                  <a:lnTo>
                    <a:pt x="810" y="1362"/>
                  </a:lnTo>
                  <a:lnTo>
                    <a:pt x="1206" y="1896"/>
                  </a:lnTo>
                  <a:lnTo>
                    <a:pt x="1034" y="2189"/>
                  </a:lnTo>
                  <a:cubicBezTo>
                    <a:pt x="913" y="2413"/>
                    <a:pt x="810" y="2637"/>
                    <a:pt x="758" y="2878"/>
                  </a:cubicBezTo>
                  <a:lnTo>
                    <a:pt x="655" y="3205"/>
                  </a:lnTo>
                  <a:lnTo>
                    <a:pt x="0" y="3309"/>
                  </a:lnTo>
                  <a:lnTo>
                    <a:pt x="0" y="4084"/>
                  </a:lnTo>
                  <a:lnTo>
                    <a:pt x="655" y="4188"/>
                  </a:lnTo>
                  <a:lnTo>
                    <a:pt x="758" y="4532"/>
                  </a:lnTo>
                  <a:cubicBezTo>
                    <a:pt x="810" y="4756"/>
                    <a:pt x="913" y="4980"/>
                    <a:pt x="1034" y="5204"/>
                  </a:cubicBezTo>
                  <a:lnTo>
                    <a:pt x="1206" y="5497"/>
                  </a:lnTo>
                  <a:lnTo>
                    <a:pt x="810" y="6032"/>
                  </a:lnTo>
                  <a:lnTo>
                    <a:pt x="1361" y="6600"/>
                  </a:lnTo>
                  <a:lnTo>
                    <a:pt x="1896" y="6204"/>
                  </a:lnTo>
                  <a:lnTo>
                    <a:pt x="2206" y="6376"/>
                  </a:lnTo>
                  <a:cubicBezTo>
                    <a:pt x="2413" y="6480"/>
                    <a:pt x="2637" y="6583"/>
                    <a:pt x="2878" y="6652"/>
                  </a:cubicBezTo>
                  <a:lnTo>
                    <a:pt x="3205" y="6738"/>
                  </a:lnTo>
                  <a:lnTo>
                    <a:pt x="3309" y="7393"/>
                  </a:lnTo>
                  <a:lnTo>
                    <a:pt x="4101" y="7393"/>
                  </a:lnTo>
                  <a:lnTo>
                    <a:pt x="4188" y="6738"/>
                  </a:lnTo>
                  <a:lnTo>
                    <a:pt x="4532" y="6652"/>
                  </a:lnTo>
                  <a:cubicBezTo>
                    <a:pt x="4756" y="6583"/>
                    <a:pt x="4998" y="6480"/>
                    <a:pt x="5204" y="6376"/>
                  </a:cubicBezTo>
                  <a:lnTo>
                    <a:pt x="5514" y="6204"/>
                  </a:lnTo>
                  <a:lnTo>
                    <a:pt x="6049" y="6600"/>
                  </a:lnTo>
                  <a:lnTo>
                    <a:pt x="6600" y="6032"/>
                  </a:lnTo>
                  <a:lnTo>
                    <a:pt x="6204" y="5497"/>
                  </a:lnTo>
                  <a:lnTo>
                    <a:pt x="6376" y="5204"/>
                  </a:lnTo>
                  <a:cubicBezTo>
                    <a:pt x="6497" y="4980"/>
                    <a:pt x="6583" y="4756"/>
                    <a:pt x="6652" y="4532"/>
                  </a:cubicBezTo>
                  <a:lnTo>
                    <a:pt x="6738" y="4188"/>
                  </a:lnTo>
                  <a:lnTo>
                    <a:pt x="7410" y="4084"/>
                  </a:lnTo>
                  <a:lnTo>
                    <a:pt x="7410" y="3309"/>
                  </a:lnTo>
                  <a:lnTo>
                    <a:pt x="6738" y="3205"/>
                  </a:lnTo>
                  <a:lnTo>
                    <a:pt x="6652" y="2878"/>
                  </a:lnTo>
                  <a:cubicBezTo>
                    <a:pt x="6583" y="2637"/>
                    <a:pt x="6497" y="2413"/>
                    <a:pt x="6376" y="2189"/>
                  </a:cubicBezTo>
                  <a:lnTo>
                    <a:pt x="6204" y="1896"/>
                  </a:lnTo>
                  <a:lnTo>
                    <a:pt x="6600" y="1362"/>
                  </a:lnTo>
                  <a:lnTo>
                    <a:pt x="6049" y="810"/>
                  </a:lnTo>
                  <a:lnTo>
                    <a:pt x="5514" y="1189"/>
                  </a:lnTo>
                  <a:lnTo>
                    <a:pt x="5204" y="1034"/>
                  </a:lnTo>
                  <a:cubicBezTo>
                    <a:pt x="4998" y="913"/>
                    <a:pt x="4756" y="810"/>
                    <a:pt x="4532" y="741"/>
                  </a:cubicBezTo>
                  <a:lnTo>
                    <a:pt x="4188" y="655"/>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7"/>
            <p:cNvSpPr/>
            <p:nvPr/>
          </p:nvSpPr>
          <p:spPr>
            <a:xfrm>
              <a:off x="7632475" y="3391600"/>
              <a:ext cx="45700" cy="41600"/>
            </a:xfrm>
            <a:custGeom>
              <a:avLst/>
              <a:gdLst/>
              <a:ahLst/>
              <a:cxnLst/>
              <a:rect l="l" t="t" r="r" b="b"/>
              <a:pathLst>
                <a:path w="1828" h="1664" extrusionOk="0">
                  <a:moveTo>
                    <a:pt x="914" y="1"/>
                  </a:moveTo>
                  <a:cubicBezTo>
                    <a:pt x="690" y="1"/>
                    <a:pt x="483" y="87"/>
                    <a:pt x="328" y="259"/>
                  </a:cubicBezTo>
                  <a:cubicBezTo>
                    <a:pt x="1" y="569"/>
                    <a:pt x="1" y="1104"/>
                    <a:pt x="328" y="1431"/>
                  </a:cubicBezTo>
                  <a:cubicBezTo>
                    <a:pt x="492" y="1586"/>
                    <a:pt x="703" y="1664"/>
                    <a:pt x="914" y="1664"/>
                  </a:cubicBezTo>
                  <a:cubicBezTo>
                    <a:pt x="1125" y="1664"/>
                    <a:pt x="1336" y="1586"/>
                    <a:pt x="1500" y="1431"/>
                  </a:cubicBezTo>
                  <a:cubicBezTo>
                    <a:pt x="1827" y="1104"/>
                    <a:pt x="1827" y="569"/>
                    <a:pt x="1500" y="259"/>
                  </a:cubicBezTo>
                  <a:cubicBezTo>
                    <a:pt x="1328" y="87"/>
                    <a:pt x="1121"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7"/>
            <p:cNvSpPr/>
            <p:nvPr/>
          </p:nvSpPr>
          <p:spPr>
            <a:xfrm>
              <a:off x="7488150" y="3246425"/>
              <a:ext cx="334350" cy="457125"/>
            </a:xfrm>
            <a:custGeom>
              <a:avLst/>
              <a:gdLst/>
              <a:ahLst/>
              <a:cxnLst/>
              <a:rect l="l" t="t" r="r" b="b"/>
              <a:pathLst>
                <a:path w="13374" h="18285" extrusionOk="0">
                  <a:moveTo>
                    <a:pt x="7997" y="1861"/>
                  </a:moveTo>
                  <a:lnTo>
                    <a:pt x="8135" y="2775"/>
                  </a:lnTo>
                  <a:cubicBezTo>
                    <a:pt x="8221" y="2792"/>
                    <a:pt x="8307" y="2844"/>
                    <a:pt x="8393" y="2878"/>
                  </a:cubicBezTo>
                  <a:lnTo>
                    <a:pt x="9134" y="2344"/>
                  </a:lnTo>
                  <a:lnTo>
                    <a:pt x="10995" y="4188"/>
                  </a:lnTo>
                  <a:lnTo>
                    <a:pt x="10461" y="4929"/>
                  </a:lnTo>
                  <a:cubicBezTo>
                    <a:pt x="10495" y="5015"/>
                    <a:pt x="10530" y="5101"/>
                    <a:pt x="10564" y="5187"/>
                  </a:cubicBezTo>
                  <a:lnTo>
                    <a:pt x="11460" y="5325"/>
                  </a:lnTo>
                  <a:lnTo>
                    <a:pt x="11460" y="7962"/>
                  </a:lnTo>
                  <a:lnTo>
                    <a:pt x="10564" y="8100"/>
                  </a:lnTo>
                  <a:cubicBezTo>
                    <a:pt x="10530" y="8186"/>
                    <a:pt x="10495" y="8272"/>
                    <a:pt x="10461" y="8358"/>
                  </a:cubicBezTo>
                  <a:lnTo>
                    <a:pt x="10995" y="9099"/>
                  </a:lnTo>
                  <a:lnTo>
                    <a:pt x="9134" y="10960"/>
                  </a:lnTo>
                  <a:lnTo>
                    <a:pt x="8393" y="10409"/>
                  </a:lnTo>
                  <a:cubicBezTo>
                    <a:pt x="8307" y="10460"/>
                    <a:pt x="8221" y="10495"/>
                    <a:pt x="8135" y="10529"/>
                  </a:cubicBezTo>
                  <a:lnTo>
                    <a:pt x="7997" y="11426"/>
                  </a:lnTo>
                  <a:lnTo>
                    <a:pt x="5360" y="11426"/>
                  </a:lnTo>
                  <a:lnTo>
                    <a:pt x="5222" y="10529"/>
                  </a:lnTo>
                  <a:cubicBezTo>
                    <a:pt x="5136" y="10495"/>
                    <a:pt x="5050" y="10460"/>
                    <a:pt x="4964" y="10409"/>
                  </a:cubicBezTo>
                  <a:lnTo>
                    <a:pt x="4240" y="10960"/>
                  </a:lnTo>
                  <a:lnTo>
                    <a:pt x="2379" y="9099"/>
                  </a:lnTo>
                  <a:lnTo>
                    <a:pt x="2913" y="8358"/>
                  </a:lnTo>
                  <a:cubicBezTo>
                    <a:pt x="2879" y="8272"/>
                    <a:pt x="2844" y="8186"/>
                    <a:pt x="2810" y="8100"/>
                  </a:cubicBezTo>
                  <a:lnTo>
                    <a:pt x="1914" y="7962"/>
                  </a:lnTo>
                  <a:lnTo>
                    <a:pt x="1914" y="5325"/>
                  </a:lnTo>
                  <a:lnTo>
                    <a:pt x="2810" y="5187"/>
                  </a:lnTo>
                  <a:cubicBezTo>
                    <a:pt x="2844" y="5101"/>
                    <a:pt x="2879" y="5015"/>
                    <a:pt x="2913" y="4929"/>
                  </a:cubicBezTo>
                  <a:lnTo>
                    <a:pt x="2379" y="4188"/>
                  </a:lnTo>
                  <a:lnTo>
                    <a:pt x="4240" y="2344"/>
                  </a:lnTo>
                  <a:lnTo>
                    <a:pt x="4964" y="2878"/>
                  </a:lnTo>
                  <a:cubicBezTo>
                    <a:pt x="5050" y="2844"/>
                    <a:pt x="5136" y="2792"/>
                    <a:pt x="5222" y="2775"/>
                  </a:cubicBezTo>
                  <a:lnTo>
                    <a:pt x="5360" y="1861"/>
                  </a:lnTo>
                  <a:close/>
                  <a:moveTo>
                    <a:pt x="6687" y="0"/>
                  </a:moveTo>
                  <a:cubicBezTo>
                    <a:pt x="2999" y="0"/>
                    <a:pt x="1" y="2999"/>
                    <a:pt x="1" y="6687"/>
                  </a:cubicBezTo>
                  <a:cubicBezTo>
                    <a:pt x="1" y="8789"/>
                    <a:pt x="1069" y="11322"/>
                    <a:pt x="3172" y="14217"/>
                  </a:cubicBezTo>
                  <a:cubicBezTo>
                    <a:pt x="4723" y="16337"/>
                    <a:pt x="6239" y="17853"/>
                    <a:pt x="6308" y="17905"/>
                  </a:cubicBezTo>
                  <a:lnTo>
                    <a:pt x="6687" y="18284"/>
                  </a:lnTo>
                  <a:lnTo>
                    <a:pt x="7066" y="17922"/>
                  </a:lnTo>
                  <a:cubicBezTo>
                    <a:pt x="7118" y="17853"/>
                    <a:pt x="8652" y="16354"/>
                    <a:pt x="10185" y="14234"/>
                  </a:cubicBezTo>
                  <a:cubicBezTo>
                    <a:pt x="12305" y="11357"/>
                    <a:pt x="13373" y="8806"/>
                    <a:pt x="13373" y="6687"/>
                  </a:cubicBezTo>
                  <a:cubicBezTo>
                    <a:pt x="13373" y="2999"/>
                    <a:pt x="10375" y="0"/>
                    <a:pt x="6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7"/>
        <p:cNvGrpSpPr/>
        <p:nvPr/>
      </p:nvGrpSpPr>
      <p:grpSpPr>
        <a:xfrm>
          <a:off x="0" y="0"/>
          <a:ext cx="0" cy="0"/>
          <a:chOff x="0" y="0"/>
          <a:chExt cx="0" cy="0"/>
        </a:xfrm>
      </p:grpSpPr>
      <p:sp>
        <p:nvSpPr>
          <p:cNvPr id="1268" name="Google Shape;1268;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sp>
        <p:nvSpPr>
          <p:cNvPr id="1269" name="Google Shape;1269;p58"/>
          <p:cNvSpPr txBox="1"/>
          <p:nvPr/>
        </p:nvSpPr>
        <p:spPr>
          <a:xfrm>
            <a:off x="2641950" y="4010900"/>
            <a:ext cx="3860100" cy="3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Lexend Deca Light"/>
                <a:ea typeface="Lexend Deca Light"/>
                <a:cs typeface="Lexend Deca Light"/>
                <a:sym typeface="Lexend Deca Light"/>
              </a:rPr>
              <a:t>Insert your multimedia content here</a:t>
            </a:r>
            <a:endParaRPr sz="2100">
              <a:solidFill>
                <a:schemeClr val="lt1"/>
              </a:solidFill>
              <a:latin typeface="Alata"/>
              <a:ea typeface="Alata"/>
              <a:cs typeface="Alata"/>
              <a:sym typeface="Alata"/>
            </a:endParaRPr>
          </a:p>
        </p:txBody>
      </p:sp>
      <p:sp>
        <p:nvSpPr>
          <p:cNvPr id="1270" name="Google Shape;1270;p58"/>
          <p:cNvSpPr/>
          <p:nvPr/>
        </p:nvSpPr>
        <p:spPr>
          <a:xfrm>
            <a:off x="2504850" y="1366225"/>
            <a:ext cx="4134300" cy="246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1" name="Google Shape;1271;p58"/>
          <p:cNvPicPr preferRelativeResize="0"/>
          <p:nvPr/>
        </p:nvPicPr>
        <p:blipFill rotWithShape="1">
          <a:blip r:embed="rId4">
            <a:alphaModFix/>
          </a:blip>
          <a:srcRect l="129" t="259" r="129"/>
          <a:stretch/>
        </p:blipFill>
        <p:spPr>
          <a:xfrm>
            <a:off x="2636300" y="1504550"/>
            <a:ext cx="3871401" cy="2183351"/>
          </a:xfrm>
          <a:prstGeom prst="rect">
            <a:avLst/>
          </a:prstGeom>
          <a:noFill/>
          <a:ln w="9525" cap="flat" cmpd="sng">
            <a:solidFill>
              <a:schemeClr val="lt1"/>
            </a:solidFill>
            <a:prstDash val="solid"/>
            <a:round/>
            <a:headEnd type="none" w="sm" len="sm"/>
            <a:tailEnd type="none" w="sm" len="sm"/>
          </a:ln>
        </p:spPr>
      </p:pic>
      <p:grpSp>
        <p:nvGrpSpPr>
          <p:cNvPr id="1272" name="Google Shape;1272;p58"/>
          <p:cNvGrpSpPr/>
          <p:nvPr/>
        </p:nvGrpSpPr>
        <p:grpSpPr>
          <a:xfrm>
            <a:off x="4311546" y="2152025"/>
            <a:ext cx="914400" cy="914400"/>
            <a:chOff x="4114800" y="2114550"/>
            <a:chExt cx="914400" cy="914400"/>
          </a:xfrm>
        </p:grpSpPr>
        <p:sp>
          <p:nvSpPr>
            <p:cNvPr id="1273" name="Google Shape;1273;p58"/>
            <p:cNvSpPr/>
            <p:nvPr/>
          </p:nvSpPr>
          <p:spPr>
            <a:xfrm>
              <a:off x="4114800" y="2114550"/>
              <a:ext cx="914400" cy="914400"/>
            </a:xfrm>
            <a:prstGeom prst="ellipse">
              <a:avLst/>
            </a:prstGeom>
            <a:solidFill>
              <a:srgbClr val="FFFFFF">
                <a:alpha val="55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rot="5400000">
              <a:off x="4422525" y="2401350"/>
              <a:ext cx="394200" cy="340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58"/>
          <p:cNvGrpSpPr/>
          <p:nvPr/>
        </p:nvGrpSpPr>
        <p:grpSpPr>
          <a:xfrm>
            <a:off x="2800350" y="3370975"/>
            <a:ext cx="3543300" cy="116700"/>
            <a:chOff x="2798400" y="3447175"/>
            <a:chExt cx="3543300" cy="116700"/>
          </a:xfrm>
        </p:grpSpPr>
        <p:sp>
          <p:nvSpPr>
            <p:cNvPr id="1276" name="Google Shape;1276;p58"/>
            <p:cNvSpPr/>
            <p:nvPr/>
          </p:nvSpPr>
          <p:spPr>
            <a:xfrm>
              <a:off x="2798400" y="3478750"/>
              <a:ext cx="3543300" cy="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2798400" y="3478750"/>
              <a:ext cx="1335600" cy="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4061200" y="3447175"/>
              <a:ext cx="116700" cy="11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2"/>
        <p:cNvGrpSpPr/>
        <p:nvPr/>
      </p:nvGrpSpPr>
      <p:grpSpPr>
        <a:xfrm>
          <a:off x="0" y="0"/>
          <a:ext cx="0" cy="0"/>
          <a:chOff x="0" y="0"/>
          <a:chExt cx="0" cy="0"/>
        </a:xfrm>
      </p:grpSpPr>
      <p:sp>
        <p:nvSpPr>
          <p:cNvPr id="1283" name="Google Shape;1283;p59"/>
          <p:cNvSpPr/>
          <p:nvPr/>
        </p:nvSpPr>
        <p:spPr>
          <a:xfrm>
            <a:off x="1158725" y="1184925"/>
            <a:ext cx="3066300" cy="31371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4927888" y="1184925"/>
            <a:ext cx="3066300" cy="3137100"/>
          </a:xfrm>
          <a:prstGeom prst="rect">
            <a:avLst/>
          </a:prstGeom>
          <a:solidFill>
            <a:srgbClr val="014355">
              <a:alpha val="629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txBox="1">
            <a:spLocks noGrp="1"/>
          </p:cNvSpPr>
          <p:nvPr>
            <p:ph type="subTitle" idx="1"/>
          </p:nvPr>
        </p:nvSpPr>
        <p:spPr>
          <a:xfrm>
            <a:off x="1458275" y="3490651"/>
            <a:ext cx="24672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86" name="Google Shape;1286;p5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287" name="Google Shape;1287;p59"/>
          <p:cNvSpPr txBox="1">
            <a:spLocks noGrp="1"/>
          </p:cNvSpPr>
          <p:nvPr>
            <p:ph type="title" idx="2"/>
          </p:nvPr>
        </p:nvSpPr>
        <p:spPr>
          <a:xfrm>
            <a:off x="1458275" y="2942863"/>
            <a:ext cx="2467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1288" name="Google Shape;1288;p59"/>
          <p:cNvSpPr txBox="1">
            <a:spLocks noGrp="1"/>
          </p:cNvSpPr>
          <p:nvPr>
            <p:ph type="subTitle" idx="3"/>
          </p:nvPr>
        </p:nvSpPr>
        <p:spPr>
          <a:xfrm>
            <a:off x="5227438" y="3490651"/>
            <a:ext cx="24672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89" name="Google Shape;1289;p59"/>
          <p:cNvSpPr txBox="1">
            <a:spLocks noGrp="1"/>
          </p:cNvSpPr>
          <p:nvPr>
            <p:ph type="title" idx="4"/>
          </p:nvPr>
        </p:nvSpPr>
        <p:spPr>
          <a:xfrm>
            <a:off x="5227438" y="2942863"/>
            <a:ext cx="2467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cxnSp>
        <p:nvCxnSpPr>
          <p:cNvPr id="1290" name="Google Shape;1290;p59"/>
          <p:cNvCxnSpPr/>
          <p:nvPr/>
        </p:nvCxnSpPr>
        <p:spPr>
          <a:xfrm>
            <a:off x="6217888" y="349063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1291" name="Google Shape;1291;p59"/>
          <p:cNvCxnSpPr/>
          <p:nvPr/>
        </p:nvCxnSpPr>
        <p:spPr>
          <a:xfrm>
            <a:off x="2448725" y="3490638"/>
            <a:ext cx="486300" cy="0"/>
          </a:xfrm>
          <a:prstGeom prst="straightConnector1">
            <a:avLst/>
          </a:prstGeom>
          <a:noFill/>
          <a:ln w="19050" cap="flat" cmpd="sng">
            <a:solidFill>
              <a:schemeClr val="lt1"/>
            </a:solidFill>
            <a:prstDash val="solid"/>
            <a:round/>
            <a:headEnd type="none" w="med" len="med"/>
            <a:tailEnd type="none" w="med" len="med"/>
          </a:ln>
        </p:spPr>
      </p:cxnSp>
      <p:pic>
        <p:nvPicPr>
          <p:cNvPr id="1292" name="Google Shape;1292;p59"/>
          <p:cNvPicPr preferRelativeResize="0"/>
          <p:nvPr/>
        </p:nvPicPr>
        <p:blipFill rotWithShape="1">
          <a:blip r:embed="rId4">
            <a:alphaModFix/>
          </a:blip>
          <a:srcRect l="28977" t="24988" r="36008" b="24983"/>
          <a:stretch/>
        </p:blipFill>
        <p:spPr>
          <a:xfrm>
            <a:off x="2008487" y="1571725"/>
            <a:ext cx="1366776" cy="1303024"/>
          </a:xfrm>
          <a:prstGeom prst="rect">
            <a:avLst/>
          </a:prstGeom>
          <a:noFill/>
          <a:ln>
            <a:noFill/>
          </a:ln>
          <a:effectLst>
            <a:outerShdw blurRad="85725" dist="28575" dir="13740000" algn="bl" rotWithShape="0">
              <a:schemeClr val="dk1">
                <a:alpha val="66000"/>
              </a:schemeClr>
            </a:outerShdw>
          </a:effectLst>
        </p:spPr>
      </p:pic>
      <p:pic>
        <p:nvPicPr>
          <p:cNvPr id="1293" name="Google Shape;1293;p59"/>
          <p:cNvPicPr preferRelativeResize="0"/>
          <p:nvPr/>
        </p:nvPicPr>
        <p:blipFill rotWithShape="1">
          <a:blip r:embed="rId5">
            <a:alphaModFix/>
          </a:blip>
          <a:srcRect l="41368" t="11930" r="26211" b="57161"/>
          <a:stretch/>
        </p:blipFill>
        <p:spPr>
          <a:xfrm>
            <a:off x="5777649" y="1571725"/>
            <a:ext cx="1366776" cy="1303024"/>
          </a:xfrm>
          <a:prstGeom prst="rect">
            <a:avLst/>
          </a:prstGeom>
          <a:noFill/>
          <a:ln>
            <a:noFill/>
          </a:ln>
          <a:effectLst>
            <a:outerShdw blurRad="85725" dist="28575" dir="13740000" algn="bl" rotWithShape="0">
              <a:schemeClr val="dk1">
                <a:alpha val="66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6"/>
        <p:cNvGrpSpPr/>
        <p:nvPr/>
      </p:nvGrpSpPr>
      <p:grpSpPr>
        <a:xfrm>
          <a:off x="0" y="0"/>
          <a:ext cx="0" cy="0"/>
          <a:chOff x="0" y="0"/>
          <a:chExt cx="0" cy="0"/>
        </a:xfrm>
      </p:grpSpPr>
      <p:sp>
        <p:nvSpPr>
          <p:cNvPr id="1307" name="Google Shape;1307;p61"/>
          <p:cNvSpPr txBox="1">
            <a:spLocks noGrp="1"/>
          </p:cNvSpPr>
          <p:nvPr>
            <p:ph type="ctrTitle"/>
          </p:nvPr>
        </p:nvSpPr>
        <p:spPr>
          <a:xfrm>
            <a:off x="4244425" y="680963"/>
            <a:ext cx="4185300" cy="67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1308" name="Google Shape;1308;p61"/>
          <p:cNvSpPr txBox="1">
            <a:spLocks noGrp="1"/>
          </p:cNvSpPr>
          <p:nvPr>
            <p:ph type="subTitle" idx="1"/>
          </p:nvPr>
        </p:nvSpPr>
        <p:spPr>
          <a:xfrm>
            <a:off x="4244425" y="1468363"/>
            <a:ext cx="4185300" cy="118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n" sz="2000">
                <a:latin typeface="Alata"/>
                <a:ea typeface="Alata"/>
                <a:cs typeface="Alata"/>
                <a:sym typeface="Alata"/>
              </a:rPr>
              <a:t>DO YOU HAVE ANY QUESTIONS?</a:t>
            </a:r>
            <a:endParaRPr sz="2000">
              <a:latin typeface="Alata"/>
              <a:ea typeface="Alata"/>
              <a:cs typeface="Alata"/>
              <a:sym typeface="Alata"/>
            </a:endParaRPr>
          </a:p>
          <a:p>
            <a:pPr marL="0" lvl="0" indent="0" algn="r" rtl="0">
              <a:spcBef>
                <a:spcPts val="1000"/>
              </a:spcBef>
              <a:spcAft>
                <a:spcPts val="0"/>
              </a:spcAft>
              <a:buClr>
                <a:schemeClr val="lt1"/>
              </a:buClr>
              <a:buSzPts val="1100"/>
              <a:buFont typeface="Arial"/>
              <a:buNone/>
            </a:pPr>
            <a:r>
              <a:rPr lang="en"/>
              <a:t>youremail@freepik.com </a:t>
            </a:r>
            <a:endParaRPr/>
          </a:p>
          <a:p>
            <a:pPr marL="0" lvl="0" indent="0" algn="r" rtl="0">
              <a:spcBef>
                <a:spcPts val="0"/>
              </a:spcBef>
              <a:spcAft>
                <a:spcPts val="0"/>
              </a:spcAft>
              <a:buClr>
                <a:schemeClr val="lt1"/>
              </a:buClr>
              <a:buSzPts val="1100"/>
              <a:buFont typeface="Arial"/>
              <a:buNone/>
            </a:pPr>
            <a:r>
              <a:rPr lang="en"/>
              <a:t>+91  620 421 838 </a:t>
            </a:r>
            <a:endParaRPr/>
          </a:p>
          <a:p>
            <a:pPr marL="0" lvl="0" indent="0" algn="r" rtl="0">
              <a:spcBef>
                <a:spcPts val="0"/>
              </a:spcBef>
              <a:spcAft>
                <a:spcPts val="0"/>
              </a:spcAft>
              <a:buNone/>
            </a:pPr>
            <a:r>
              <a:rPr lang="en"/>
              <a:t>yourwebsite.com</a:t>
            </a:r>
            <a:endParaRPr/>
          </a:p>
        </p:txBody>
      </p:sp>
      <p:sp>
        <p:nvSpPr>
          <p:cNvPr id="1309" name="Google Shape;1309;p61"/>
          <p:cNvSpPr txBox="1">
            <a:spLocks noGrp="1"/>
          </p:cNvSpPr>
          <p:nvPr>
            <p:ph type="subTitle" idx="2"/>
          </p:nvPr>
        </p:nvSpPr>
        <p:spPr>
          <a:xfrm rot="5400000">
            <a:off x="-480375" y="945800"/>
            <a:ext cx="14964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www.slidesgo.com</a:t>
            </a:r>
            <a:endParaRPr/>
          </a:p>
        </p:txBody>
      </p:sp>
      <p:sp>
        <p:nvSpPr>
          <p:cNvPr id="1310" name="Google Shape;1310;p61"/>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grpSp>
        <p:nvGrpSpPr>
          <p:cNvPr id="1311" name="Google Shape;1311;p61"/>
          <p:cNvGrpSpPr/>
          <p:nvPr/>
        </p:nvGrpSpPr>
        <p:grpSpPr>
          <a:xfrm>
            <a:off x="7991011" y="2839944"/>
            <a:ext cx="361762" cy="361782"/>
            <a:chOff x="5482225" y="182025"/>
            <a:chExt cx="203100" cy="203100"/>
          </a:xfrm>
        </p:grpSpPr>
        <p:sp>
          <p:nvSpPr>
            <p:cNvPr id="1312" name="Google Shape;1312;p61"/>
            <p:cNvSpPr/>
            <p:nvPr/>
          </p:nvSpPr>
          <p:spPr>
            <a:xfrm>
              <a:off x="54822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61"/>
            <p:cNvGrpSpPr/>
            <p:nvPr/>
          </p:nvGrpSpPr>
          <p:grpSpPr>
            <a:xfrm>
              <a:off x="5535208" y="234972"/>
              <a:ext cx="97504" cy="97212"/>
              <a:chOff x="5524899" y="224873"/>
              <a:chExt cx="117744" cy="117392"/>
            </a:xfrm>
          </p:grpSpPr>
          <p:sp>
            <p:nvSpPr>
              <p:cNvPr id="1314" name="Google Shape;1314;p61"/>
              <p:cNvSpPr/>
              <p:nvPr/>
            </p:nvSpPr>
            <p:spPr>
              <a:xfrm>
                <a:off x="5524899" y="224873"/>
                <a:ext cx="28400" cy="117387"/>
              </a:xfrm>
              <a:custGeom>
                <a:avLst/>
                <a:gdLst/>
                <a:ahLst/>
                <a:cxnLst/>
                <a:rect l="l" t="t" r="r" b="b"/>
                <a:pathLst>
                  <a:path w="2736" h="11309" extrusionOk="0">
                    <a:moveTo>
                      <a:pt x="1368" y="1"/>
                    </a:moveTo>
                    <a:cubicBezTo>
                      <a:pt x="601" y="1"/>
                      <a:pt x="1" y="601"/>
                      <a:pt x="1" y="1335"/>
                    </a:cubicBezTo>
                    <a:cubicBezTo>
                      <a:pt x="1" y="2102"/>
                      <a:pt x="601" y="2703"/>
                      <a:pt x="1368" y="2703"/>
                    </a:cubicBezTo>
                    <a:cubicBezTo>
                      <a:pt x="2136" y="2703"/>
                      <a:pt x="2736" y="2102"/>
                      <a:pt x="2736" y="1335"/>
                    </a:cubicBezTo>
                    <a:cubicBezTo>
                      <a:pt x="2736" y="601"/>
                      <a:pt x="2136" y="1"/>
                      <a:pt x="1368" y="1"/>
                    </a:cubicBezTo>
                    <a:close/>
                    <a:moveTo>
                      <a:pt x="201" y="3737"/>
                    </a:moveTo>
                    <a:lnTo>
                      <a:pt x="201" y="11309"/>
                    </a:lnTo>
                    <a:lnTo>
                      <a:pt x="2536" y="11309"/>
                    </a:lnTo>
                    <a:lnTo>
                      <a:pt x="2536" y="373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p:cNvSpPr/>
              <p:nvPr/>
            </p:nvSpPr>
            <p:spPr>
              <a:xfrm>
                <a:off x="5566797" y="261934"/>
                <a:ext cx="75847" cy="80331"/>
              </a:xfrm>
              <a:custGeom>
                <a:avLst/>
                <a:gdLst/>
                <a:ahLst/>
                <a:cxnLst/>
                <a:rect l="l" t="t" r="r" b="b"/>
                <a:pathLst>
                  <a:path w="7307" h="7739" extrusionOk="0">
                    <a:moveTo>
                      <a:pt x="4504" y="0"/>
                    </a:moveTo>
                    <a:cubicBezTo>
                      <a:pt x="3337" y="0"/>
                      <a:pt x="2569" y="601"/>
                      <a:pt x="2269" y="1201"/>
                    </a:cubicBezTo>
                    <a:lnTo>
                      <a:pt x="2236" y="1201"/>
                    </a:lnTo>
                    <a:lnTo>
                      <a:pt x="2236" y="167"/>
                    </a:lnTo>
                    <a:lnTo>
                      <a:pt x="1" y="167"/>
                    </a:lnTo>
                    <a:lnTo>
                      <a:pt x="1" y="7739"/>
                    </a:lnTo>
                    <a:lnTo>
                      <a:pt x="2336" y="7739"/>
                    </a:lnTo>
                    <a:lnTo>
                      <a:pt x="2336" y="4003"/>
                    </a:lnTo>
                    <a:cubicBezTo>
                      <a:pt x="2336" y="3002"/>
                      <a:pt x="2536" y="2068"/>
                      <a:pt x="3737" y="2068"/>
                    </a:cubicBezTo>
                    <a:cubicBezTo>
                      <a:pt x="4938" y="2068"/>
                      <a:pt x="4971" y="3202"/>
                      <a:pt x="4971" y="4070"/>
                    </a:cubicBezTo>
                    <a:lnTo>
                      <a:pt x="4971" y="7739"/>
                    </a:lnTo>
                    <a:lnTo>
                      <a:pt x="7306" y="7739"/>
                    </a:lnTo>
                    <a:lnTo>
                      <a:pt x="7306" y="3603"/>
                    </a:lnTo>
                    <a:cubicBezTo>
                      <a:pt x="7306" y="1568"/>
                      <a:pt x="6872" y="0"/>
                      <a:pt x="4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6" name="Google Shape;1316;p61"/>
          <p:cNvGrpSpPr/>
          <p:nvPr/>
        </p:nvGrpSpPr>
        <p:grpSpPr>
          <a:xfrm>
            <a:off x="7452910" y="2839944"/>
            <a:ext cx="361762" cy="361782"/>
            <a:chOff x="5180125" y="182025"/>
            <a:chExt cx="203100" cy="203100"/>
          </a:xfrm>
        </p:grpSpPr>
        <p:sp>
          <p:nvSpPr>
            <p:cNvPr id="1317" name="Google Shape;1317;p61"/>
            <p:cNvSpPr/>
            <p:nvPr/>
          </p:nvSpPr>
          <p:spPr>
            <a:xfrm>
              <a:off x="51801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5232927" y="243401"/>
              <a:ext cx="97486" cy="80342"/>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61"/>
          <p:cNvGrpSpPr/>
          <p:nvPr/>
        </p:nvGrpSpPr>
        <p:grpSpPr>
          <a:xfrm>
            <a:off x="6914810" y="2839944"/>
            <a:ext cx="361762" cy="361782"/>
            <a:chOff x="4878025" y="182025"/>
            <a:chExt cx="203100" cy="203100"/>
          </a:xfrm>
        </p:grpSpPr>
        <p:sp>
          <p:nvSpPr>
            <p:cNvPr id="1320" name="Google Shape;1320;p61"/>
            <p:cNvSpPr/>
            <p:nvPr/>
          </p:nvSpPr>
          <p:spPr>
            <a:xfrm>
              <a:off x="4878025" y="182025"/>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1"/>
            <p:cNvSpPr/>
            <p:nvPr/>
          </p:nvSpPr>
          <p:spPr>
            <a:xfrm>
              <a:off x="4954260" y="234972"/>
              <a:ext cx="50630" cy="97213"/>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2" name="Google Shape;1322;p61"/>
          <p:cNvPicPr preferRelativeResize="0"/>
          <p:nvPr/>
        </p:nvPicPr>
        <p:blipFill rotWithShape="1">
          <a:blip r:embed="rId4">
            <a:alphaModFix/>
          </a:blip>
          <a:srcRect l="22666" r="25105"/>
          <a:stretch/>
        </p:blipFill>
        <p:spPr>
          <a:xfrm>
            <a:off x="1499450" y="914400"/>
            <a:ext cx="2595451" cy="3314701"/>
          </a:xfrm>
          <a:prstGeom prst="rect">
            <a:avLst/>
          </a:prstGeom>
          <a:noFill/>
          <a:ln>
            <a:noFill/>
          </a:ln>
          <a:effectLst>
            <a:outerShdw blurRad="85725" dist="28575" dir="13740000" algn="bl" rotWithShape="0">
              <a:schemeClr val="dk1">
                <a:alpha val="66000"/>
              </a:schemeClr>
            </a:outerShdw>
          </a:effectLst>
        </p:spPr>
      </p:pic>
      <p:sp>
        <p:nvSpPr>
          <p:cNvPr id="1323" name="Google Shape;1323;p61"/>
          <p:cNvSpPr txBox="1"/>
          <p:nvPr/>
        </p:nvSpPr>
        <p:spPr>
          <a:xfrm>
            <a:off x="4736650" y="3993413"/>
            <a:ext cx="3693000" cy="3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lt1"/>
                </a:solidFill>
                <a:latin typeface="Lexend Deca Light"/>
                <a:ea typeface="Lexend Deca Light"/>
                <a:cs typeface="Lexend Deca Light"/>
                <a:sym typeface="Lexend Deca Light"/>
              </a:rPr>
              <a:t>Please keep this slide for attribution</a:t>
            </a:r>
            <a:endParaRPr sz="1200">
              <a:solidFill>
                <a:schemeClr val="lt1"/>
              </a:solidFill>
              <a:latin typeface="Lexend Deca Light"/>
              <a:ea typeface="Lexend Deca Light"/>
              <a:cs typeface="Lexend Deca Light"/>
              <a:sym typeface="Lexend Dec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pic>
        <p:nvPicPr>
          <p:cNvPr id="3" name="Рисунок 2">
            <a:extLst>
              <a:ext uri="{FF2B5EF4-FFF2-40B4-BE49-F238E27FC236}">
                <a16:creationId xmlns:a16="http://schemas.microsoft.com/office/drawing/2014/main" id="{F3E61ED6-DA54-82C7-A040-D4A9838EF920}"/>
              </a:ext>
            </a:extLst>
          </p:cNvPr>
          <p:cNvPicPr>
            <a:picLocks noChangeAspect="1"/>
          </p:cNvPicPr>
          <p:nvPr/>
        </p:nvPicPr>
        <p:blipFill>
          <a:blip r:embed="rId4"/>
          <a:stretch>
            <a:fillRect/>
          </a:stretch>
        </p:blipFill>
        <p:spPr>
          <a:xfrm>
            <a:off x="469958" y="1084997"/>
            <a:ext cx="8084797" cy="35679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BD909177-E141-55D9-9695-8A8C52724B16}"/>
              </a:ext>
            </a:extLst>
          </p:cNvPr>
          <p:cNvSpPr txBox="1"/>
          <p:nvPr/>
        </p:nvSpPr>
        <p:spPr>
          <a:xfrm>
            <a:off x="1134657" y="340398"/>
            <a:ext cx="5846820" cy="646331"/>
          </a:xfrm>
          <a:prstGeom prst="rect">
            <a:avLst/>
          </a:prstGeom>
          <a:noFill/>
        </p:spPr>
        <p:txBody>
          <a:bodyPr wrap="square" rtlCol="0">
            <a:spAutoFit/>
          </a:bodyPr>
          <a:lstStyle/>
          <a:p>
            <a:r>
              <a:rPr lang="pl-PL" sz="3600" b="1" dirty="0">
                <a:solidFill>
                  <a:schemeClr val="accent1">
                    <a:lumMod val="60000"/>
                    <a:lumOff val="40000"/>
                  </a:schemeClr>
                </a:solidFill>
                <a:effectLst>
                  <a:outerShdw blurRad="38100" dist="38100" dir="2700000" algn="tl">
                    <a:srgbClr val="000000">
                      <a:alpha val="43137"/>
                    </a:srgbClr>
                  </a:outerShdw>
                </a:effectLst>
              </a:rPr>
              <a:t>Map of his expeditions</a:t>
            </a:r>
            <a:endParaRPr lang="ru-RU" sz="3600" b="1" dirty="0">
              <a:solidFill>
                <a:schemeClr val="accent1">
                  <a:lumMod val="60000"/>
                  <a:lumOff val="40000"/>
                </a:schemeClr>
              </a:solidFill>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84"/>
        <p:cNvGrpSpPr/>
        <p:nvPr/>
      </p:nvGrpSpPr>
      <p:grpSpPr>
        <a:xfrm>
          <a:off x="0" y="0"/>
          <a:ext cx="0" cy="0"/>
          <a:chOff x="0" y="0"/>
          <a:chExt cx="0" cy="0"/>
        </a:xfrm>
      </p:grpSpPr>
      <p:pic>
        <p:nvPicPr>
          <p:cNvPr id="8685" name="Google Shape;8685;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8"/>
        <p:cNvGrpSpPr/>
        <p:nvPr/>
      </p:nvGrpSpPr>
      <p:grpSpPr>
        <a:xfrm>
          <a:off x="0" y="0"/>
          <a:ext cx="0" cy="0"/>
          <a:chOff x="0" y="0"/>
          <a:chExt cx="0" cy="0"/>
        </a:xfrm>
      </p:grpSpPr>
      <p:sp>
        <p:nvSpPr>
          <p:cNvPr id="460" name="Google Shape;460;p35"/>
          <p:cNvSpPr txBox="1">
            <a:spLocks noGrp="1"/>
          </p:cNvSpPr>
          <p:nvPr>
            <p:ph type="title"/>
          </p:nvPr>
        </p:nvSpPr>
        <p:spPr>
          <a:xfrm>
            <a:off x="243654" y="244391"/>
            <a:ext cx="7952028" cy="625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4400" b="1" dirty="0">
                <a:solidFill>
                  <a:schemeClr val="accent6">
                    <a:lumMod val="85000"/>
                  </a:schemeClr>
                </a:solidFill>
                <a:effectLst>
                  <a:outerShdw blurRad="38100" dist="38100" dir="2700000" algn="tl">
                    <a:srgbClr val="000000">
                      <a:alpha val="43137"/>
                    </a:srgbClr>
                  </a:outerShdw>
                </a:effectLst>
              </a:rPr>
              <a:t>Expeditions</a:t>
            </a:r>
            <a:endParaRPr sz="4400" dirty="0">
              <a:solidFill>
                <a:schemeClr val="accent6">
                  <a:lumMod val="85000"/>
                </a:schemeClr>
              </a:solidFill>
            </a:endParaRPr>
          </a:p>
        </p:txBody>
      </p:sp>
      <p:sp>
        <p:nvSpPr>
          <p:cNvPr id="463" name="Google Shape;463;p35"/>
          <p:cNvSpPr txBox="1">
            <a:spLocks noGrp="1"/>
          </p:cNvSpPr>
          <p:nvPr>
            <p:ph type="title" idx="4"/>
          </p:nvPr>
        </p:nvSpPr>
        <p:spPr>
          <a:xfrm>
            <a:off x="3196144" y="960791"/>
            <a:ext cx="2467200" cy="468000"/>
          </a:xfrm>
          <a:prstGeom prst="rect">
            <a:avLst/>
          </a:prstGeom>
        </p:spPr>
        <p:txBody>
          <a:bodyPr spcFirstLastPara="1" wrap="square" lIns="91425" tIns="91425" rIns="91425" bIns="91425" anchor="t" anchorCtr="0">
            <a:noAutofit/>
          </a:bodyPr>
          <a:lstStyle/>
          <a:p>
            <a:r>
              <a:rPr lang="en-US" dirty="0"/>
              <a:t>Canada</a:t>
            </a:r>
            <a:br>
              <a:rPr lang="en-US" dirty="0"/>
            </a:br>
            <a:endParaRPr dirty="0"/>
          </a:p>
        </p:txBody>
      </p:sp>
      <p:sp>
        <p:nvSpPr>
          <p:cNvPr id="464" name="Google Shape;464;p35"/>
          <p:cNvSpPr txBox="1">
            <a:spLocks noGrp="1"/>
          </p:cNvSpPr>
          <p:nvPr>
            <p:ph type="subTitle" idx="5"/>
          </p:nvPr>
        </p:nvSpPr>
        <p:spPr>
          <a:xfrm>
            <a:off x="5914616" y="1395128"/>
            <a:ext cx="2467200" cy="1043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1994</a:t>
            </a:r>
            <a:r>
              <a:rPr lang="pl-PL" dirty="0"/>
              <a:t> </a:t>
            </a:r>
            <a:endParaRPr lang="ru-RU" dirty="0"/>
          </a:p>
          <a:p>
            <a:pPr marL="0" lvl="0" indent="0" algn="ctr" rtl="0">
              <a:spcBef>
                <a:spcPts val="0"/>
              </a:spcBef>
              <a:spcAft>
                <a:spcPts val="0"/>
              </a:spcAft>
              <a:buNone/>
            </a:pPr>
            <a:r>
              <a:rPr lang="ru-RU" dirty="0"/>
              <a:t>«</a:t>
            </a:r>
            <a:r>
              <a:rPr lang="en-US" dirty="0"/>
              <a:t>A future harmony between humans and Nature was still possible</a:t>
            </a:r>
            <a:r>
              <a:rPr lang="ru-RU" dirty="0"/>
              <a:t>»</a:t>
            </a:r>
            <a:endParaRPr dirty="0"/>
          </a:p>
        </p:txBody>
      </p:sp>
      <p:sp>
        <p:nvSpPr>
          <p:cNvPr id="465" name="Google Shape;465;p35"/>
          <p:cNvSpPr txBox="1">
            <a:spLocks noGrp="1"/>
          </p:cNvSpPr>
          <p:nvPr>
            <p:ph type="title" idx="6"/>
          </p:nvPr>
        </p:nvSpPr>
        <p:spPr>
          <a:xfrm>
            <a:off x="5914616" y="937588"/>
            <a:ext cx="2467200" cy="468000"/>
          </a:xfrm>
          <a:prstGeom prst="rect">
            <a:avLst/>
          </a:prstGeom>
        </p:spPr>
        <p:txBody>
          <a:bodyPr spcFirstLastPara="1" wrap="square" lIns="91425" tIns="91425" rIns="91425" bIns="91425" anchor="t" anchorCtr="0">
            <a:noAutofit/>
          </a:bodyPr>
          <a:lstStyle/>
          <a:p>
            <a:r>
              <a:rPr lang="en-US" dirty="0"/>
              <a:t>Madagascar</a:t>
            </a:r>
            <a:br>
              <a:rPr lang="en-US" dirty="0"/>
            </a:br>
            <a:endParaRPr dirty="0"/>
          </a:p>
        </p:txBody>
      </p:sp>
      <p:cxnSp>
        <p:nvCxnSpPr>
          <p:cNvPr id="466" name="Google Shape;466;p35"/>
          <p:cNvCxnSpPr/>
          <p:nvPr/>
        </p:nvCxnSpPr>
        <p:spPr>
          <a:xfrm>
            <a:off x="1468122" y="1431235"/>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7" name="Google Shape;467;p35"/>
          <p:cNvCxnSpPr/>
          <p:nvPr/>
        </p:nvCxnSpPr>
        <p:spPr>
          <a:xfrm>
            <a:off x="4219668" y="1446818"/>
            <a:ext cx="486300" cy="0"/>
          </a:xfrm>
          <a:prstGeom prst="straightConnector1">
            <a:avLst/>
          </a:prstGeom>
          <a:noFill/>
          <a:ln w="19050" cap="flat" cmpd="sng">
            <a:solidFill>
              <a:schemeClr val="lt1"/>
            </a:solidFill>
            <a:prstDash val="solid"/>
            <a:round/>
            <a:headEnd type="none" w="med" len="med"/>
            <a:tailEnd type="none" w="med" len="med"/>
          </a:ln>
        </p:spPr>
      </p:cxnSp>
      <p:cxnSp>
        <p:nvCxnSpPr>
          <p:cNvPr id="468" name="Google Shape;468;p35"/>
          <p:cNvCxnSpPr/>
          <p:nvPr/>
        </p:nvCxnSpPr>
        <p:spPr>
          <a:xfrm>
            <a:off x="6933986" y="1446818"/>
            <a:ext cx="486300" cy="0"/>
          </a:xfrm>
          <a:prstGeom prst="straightConnector1">
            <a:avLst/>
          </a:prstGeom>
          <a:noFill/>
          <a:ln w="19050" cap="flat" cmpd="sng">
            <a:solidFill>
              <a:schemeClr val="lt1"/>
            </a:solidFill>
            <a:prstDash val="solid"/>
            <a:round/>
            <a:headEnd type="none" w="med" len="med"/>
            <a:tailEnd type="none" w="med" len="med"/>
          </a:ln>
        </p:spPr>
      </p:cxnSp>
      <p:sp>
        <p:nvSpPr>
          <p:cNvPr id="3" name="Подзаголовок 2">
            <a:extLst>
              <a:ext uri="{FF2B5EF4-FFF2-40B4-BE49-F238E27FC236}">
                <a16:creationId xmlns:a16="http://schemas.microsoft.com/office/drawing/2014/main" id="{3A72CFBD-67EC-BC69-88F3-95D355285163}"/>
              </a:ext>
            </a:extLst>
          </p:cNvPr>
          <p:cNvSpPr>
            <a:spLocks noGrp="1"/>
          </p:cNvSpPr>
          <p:nvPr>
            <p:ph type="subTitle" idx="1"/>
          </p:nvPr>
        </p:nvSpPr>
        <p:spPr>
          <a:xfrm>
            <a:off x="329881" y="1428791"/>
            <a:ext cx="2599897" cy="1018538"/>
          </a:xfrm>
        </p:spPr>
        <p:txBody>
          <a:bodyPr/>
          <a:lstStyle/>
          <a:p>
            <a:r>
              <a:rPr lang="ru-RU" dirty="0"/>
              <a:t>1989</a:t>
            </a:r>
            <a:r>
              <a:rPr lang="pl-PL" dirty="0"/>
              <a:t> </a:t>
            </a:r>
            <a:endParaRPr lang="ru-RU" dirty="0"/>
          </a:p>
          <a:p>
            <a:pPr algn="l"/>
            <a:r>
              <a:rPr lang="uk-UA" dirty="0"/>
              <a:t>«</a:t>
            </a:r>
            <a:r>
              <a:rPr lang="en-US" dirty="0"/>
              <a:t>You can walk for days on</a:t>
            </a:r>
            <a:r>
              <a:rPr lang="ru-RU" dirty="0"/>
              <a:t> </a:t>
            </a:r>
            <a:r>
              <a:rPr lang="en-US" dirty="0"/>
              <a:t>end without meeting</a:t>
            </a:r>
            <a:r>
              <a:rPr lang="ru-RU" dirty="0"/>
              <a:t> </a:t>
            </a:r>
            <a:r>
              <a:rPr lang="en-US" dirty="0"/>
              <a:t>another living soul</a:t>
            </a:r>
            <a:r>
              <a:rPr lang="ru-RU" dirty="0"/>
              <a:t>»</a:t>
            </a:r>
          </a:p>
        </p:txBody>
      </p:sp>
      <p:sp>
        <p:nvSpPr>
          <p:cNvPr id="5" name="Подзаголовок 4">
            <a:extLst>
              <a:ext uri="{FF2B5EF4-FFF2-40B4-BE49-F238E27FC236}">
                <a16:creationId xmlns:a16="http://schemas.microsoft.com/office/drawing/2014/main" id="{31DA9D53-5517-4163-4B3F-31EA2D584AE6}"/>
              </a:ext>
            </a:extLst>
          </p:cNvPr>
          <p:cNvSpPr>
            <a:spLocks noGrp="1"/>
          </p:cNvSpPr>
          <p:nvPr>
            <p:ph type="subTitle" idx="3"/>
          </p:nvPr>
        </p:nvSpPr>
        <p:spPr>
          <a:xfrm>
            <a:off x="2743083" y="1456183"/>
            <a:ext cx="3171533" cy="1123474"/>
          </a:xfrm>
        </p:spPr>
        <p:txBody>
          <a:bodyPr/>
          <a:lstStyle/>
          <a:p>
            <a:r>
              <a:rPr lang="en-US" dirty="0"/>
              <a:t>In the early 1980’s</a:t>
            </a:r>
            <a:endParaRPr lang="pl-PL" dirty="0"/>
          </a:p>
          <a:p>
            <a:r>
              <a:rPr lang="uk-UA" dirty="0"/>
              <a:t>«</a:t>
            </a:r>
            <a:r>
              <a:rPr lang="pl-PL" dirty="0"/>
              <a:t>T</a:t>
            </a:r>
            <a:r>
              <a:rPr lang="en-US" dirty="0"/>
              <a:t>he Nature that the crew encountered was grandiose, but also damaged</a:t>
            </a:r>
            <a:r>
              <a:rPr lang="uk-UA" dirty="0"/>
              <a:t>»</a:t>
            </a:r>
            <a:endParaRPr lang="ru-RU" dirty="0"/>
          </a:p>
        </p:txBody>
      </p:sp>
      <p:sp>
        <p:nvSpPr>
          <p:cNvPr id="7" name="Заголовок 6">
            <a:extLst>
              <a:ext uri="{FF2B5EF4-FFF2-40B4-BE49-F238E27FC236}">
                <a16:creationId xmlns:a16="http://schemas.microsoft.com/office/drawing/2014/main" id="{3E48CF92-EA99-7406-21A7-2BBF8CD21285}"/>
              </a:ext>
            </a:extLst>
          </p:cNvPr>
          <p:cNvSpPr>
            <a:spLocks noGrp="1"/>
          </p:cNvSpPr>
          <p:nvPr>
            <p:ph type="title" idx="2"/>
          </p:nvPr>
        </p:nvSpPr>
        <p:spPr>
          <a:xfrm>
            <a:off x="477672" y="960791"/>
            <a:ext cx="2467200" cy="468000"/>
          </a:xfrm>
        </p:spPr>
        <p:txBody>
          <a:bodyPr/>
          <a:lstStyle/>
          <a:p>
            <a:r>
              <a:rPr lang="pl-PL" dirty="0"/>
              <a:t>Alaska</a:t>
            </a:r>
            <a:endParaRPr lang="ru-RU" dirty="0"/>
          </a:p>
        </p:txBody>
      </p:sp>
      <p:sp>
        <p:nvSpPr>
          <p:cNvPr id="8" name="TextBox 7">
            <a:extLst>
              <a:ext uri="{FF2B5EF4-FFF2-40B4-BE49-F238E27FC236}">
                <a16:creationId xmlns:a16="http://schemas.microsoft.com/office/drawing/2014/main" id="{644FBC9F-8E3D-B862-3155-72760D0AD01A}"/>
              </a:ext>
            </a:extLst>
          </p:cNvPr>
          <p:cNvSpPr txBox="1"/>
          <p:nvPr/>
        </p:nvSpPr>
        <p:spPr>
          <a:xfrm>
            <a:off x="1095401" y="2572659"/>
            <a:ext cx="1465466" cy="615553"/>
          </a:xfrm>
          <a:prstGeom prst="rect">
            <a:avLst/>
          </a:prstGeom>
          <a:noFill/>
        </p:spPr>
        <p:txBody>
          <a:bodyPr wrap="none" rtlCol="0">
            <a:spAutoFit/>
          </a:bodyPr>
          <a:lstStyle/>
          <a:p>
            <a:r>
              <a:rPr lang="en-US" sz="2000" dirty="0">
                <a:solidFill>
                  <a:schemeClr val="bg1"/>
                </a:solidFill>
                <a:latin typeface="Alata" panose="020B0604020202020204" charset="0"/>
              </a:rPr>
              <a:t>Mississippi</a:t>
            </a:r>
          </a:p>
          <a:p>
            <a:endParaRPr lang="ru-RU" dirty="0"/>
          </a:p>
        </p:txBody>
      </p:sp>
      <p:cxnSp>
        <p:nvCxnSpPr>
          <p:cNvPr id="9" name="Google Shape;467;p35">
            <a:extLst>
              <a:ext uri="{FF2B5EF4-FFF2-40B4-BE49-F238E27FC236}">
                <a16:creationId xmlns:a16="http://schemas.microsoft.com/office/drawing/2014/main" id="{B8985275-CF39-E01C-A9E4-E85237B526D2}"/>
              </a:ext>
            </a:extLst>
          </p:cNvPr>
          <p:cNvCxnSpPr/>
          <p:nvPr/>
        </p:nvCxnSpPr>
        <p:spPr>
          <a:xfrm>
            <a:off x="1502395"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10" name="TextBox 9">
            <a:extLst>
              <a:ext uri="{FF2B5EF4-FFF2-40B4-BE49-F238E27FC236}">
                <a16:creationId xmlns:a16="http://schemas.microsoft.com/office/drawing/2014/main" id="{3C3AD45A-8BBE-6C07-631E-DABEBB557924}"/>
              </a:ext>
            </a:extLst>
          </p:cNvPr>
          <p:cNvSpPr txBox="1"/>
          <p:nvPr/>
        </p:nvSpPr>
        <p:spPr>
          <a:xfrm>
            <a:off x="477672" y="3011484"/>
            <a:ext cx="2535747" cy="1384995"/>
          </a:xfrm>
          <a:prstGeom prst="rect">
            <a:avLst/>
          </a:prstGeom>
          <a:noFill/>
        </p:spPr>
        <p:txBody>
          <a:bodyPr wrap="square" rtlCol="0">
            <a:spAutoFit/>
          </a:bodyPr>
          <a:lstStyle/>
          <a:p>
            <a:pPr algn="ctr"/>
            <a:r>
              <a:rPr lang="en-US" dirty="0">
                <a:solidFill>
                  <a:schemeClr val="bg1"/>
                </a:solidFill>
                <a:latin typeface="Lexend Deca Light" panose="020B0604020202020204" charset="0"/>
              </a:rPr>
              <a:t>1983</a:t>
            </a:r>
          </a:p>
          <a:p>
            <a:pPr algn="ctr"/>
            <a:r>
              <a:rPr lang="ru-RU" dirty="0">
                <a:solidFill>
                  <a:schemeClr val="bg1"/>
                </a:solidFill>
                <a:latin typeface="Lexend Deca Light" panose="020B0604020202020204" charset="0"/>
              </a:rPr>
              <a:t>«</a:t>
            </a:r>
            <a:r>
              <a:rPr lang="en-US" dirty="0">
                <a:solidFill>
                  <a:schemeClr val="bg1"/>
                </a:solidFill>
                <a:latin typeface="Lexend Deca Light" panose="020B0604020202020204" charset="0"/>
              </a:rPr>
              <a:t>From the air, a flying team recorded the broad sweep of the Mississippi, dubbed the “Father of Waters” by the Indians.</a:t>
            </a:r>
            <a:r>
              <a:rPr lang="ru-RU" dirty="0">
                <a:solidFill>
                  <a:schemeClr val="bg1"/>
                </a:solidFill>
                <a:latin typeface="Lexend Deca Light" panose="020B0604020202020204" charset="0"/>
              </a:rPr>
              <a:t>»</a:t>
            </a:r>
            <a:endParaRPr lang="ru-RU" dirty="0">
              <a:solidFill>
                <a:schemeClr val="bg1"/>
              </a:solidFill>
            </a:endParaRPr>
          </a:p>
        </p:txBody>
      </p:sp>
      <p:sp>
        <p:nvSpPr>
          <p:cNvPr id="12" name="TextBox 11">
            <a:extLst>
              <a:ext uri="{FF2B5EF4-FFF2-40B4-BE49-F238E27FC236}">
                <a16:creationId xmlns:a16="http://schemas.microsoft.com/office/drawing/2014/main" id="{7A33ED6E-4C47-D3B7-A9B7-6B83051CC0F8}"/>
              </a:ext>
            </a:extLst>
          </p:cNvPr>
          <p:cNvSpPr txBox="1"/>
          <p:nvPr/>
        </p:nvSpPr>
        <p:spPr>
          <a:xfrm flipH="1">
            <a:off x="3374582" y="2615723"/>
            <a:ext cx="2176471" cy="400110"/>
          </a:xfrm>
          <a:prstGeom prst="rect">
            <a:avLst/>
          </a:prstGeom>
          <a:noFill/>
        </p:spPr>
        <p:txBody>
          <a:bodyPr wrap="square" rtlCol="0">
            <a:spAutoFit/>
          </a:bodyPr>
          <a:lstStyle/>
          <a:p>
            <a:pPr algn="ctr"/>
            <a:r>
              <a:rPr lang="en-US" sz="2000" dirty="0">
                <a:solidFill>
                  <a:schemeClr val="bg1"/>
                </a:solidFill>
              </a:rPr>
              <a:t>Caribbean Sea</a:t>
            </a:r>
          </a:p>
        </p:txBody>
      </p:sp>
      <p:cxnSp>
        <p:nvCxnSpPr>
          <p:cNvPr id="13" name="Google Shape;467;p35">
            <a:extLst>
              <a:ext uri="{FF2B5EF4-FFF2-40B4-BE49-F238E27FC236}">
                <a16:creationId xmlns:a16="http://schemas.microsoft.com/office/drawing/2014/main" id="{955C9684-8196-24FE-73C8-0EC04768A8C7}"/>
              </a:ext>
            </a:extLst>
          </p:cNvPr>
          <p:cNvCxnSpPr/>
          <p:nvPr/>
        </p:nvCxnSpPr>
        <p:spPr>
          <a:xfrm>
            <a:off x="4132900" y="3001242"/>
            <a:ext cx="486300" cy="0"/>
          </a:xfrm>
          <a:prstGeom prst="straightConnector1">
            <a:avLst/>
          </a:prstGeom>
          <a:noFill/>
          <a:ln w="1905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2D85DDED-B024-1D07-63F9-384BCCE488B5}"/>
              </a:ext>
            </a:extLst>
          </p:cNvPr>
          <p:cNvSpPr txBox="1"/>
          <p:nvPr/>
        </p:nvSpPr>
        <p:spPr>
          <a:xfrm>
            <a:off x="3234849" y="3011484"/>
            <a:ext cx="2272988" cy="954107"/>
          </a:xfrm>
          <a:prstGeom prst="rect">
            <a:avLst/>
          </a:prstGeom>
          <a:noFill/>
        </p:spPr>
        <p:txBody>
          <a:bodyPr wrap="square" rtlCol="0">
            <a:spAutoFit/>
          </a:bodyPr>
          <a:lstStyle/>
          <a:p>
            <a:pPr algn="ctr"/>
            <a:r>
              <a:rPr lang="pl-PL" dirty="0">
                <a:solidFill>
                  <a:schemeClr val="bg1"/>
                </a:solidFill>
                <a:latin typeface="Lexend Deca Light" panose="020B0604020202020204" charset="0"/>
              </a:rPr>
              <a:t>1974</a:t>
            </a:r>
          </a:p>
          <a:p>
            <a:pPr algn="ctr"/>
            <a:r>
              <a:rPr lang="uk-UA" dirty="0">
                <a:solidFill>
                  <a:schemeClr val="bg1"/>
                </a:solidFill>
                <a:latin typeface="Lexend Deca Light" panose="020B0604020202020204" charset="0"/>
              </a:rPr>
              <a:t>«</a:t>
            </a:r>
            <a:r>
              <a:rPr lang="pl-PL" dirty="0">
                <a:solidFill>
                  <a:schemeClr val="bg1"/>
                </a:solidFill>
                <a:latin typeface="Lexend Deca Light" panose="020B0604020202020204" charset="0"/>
              </a:rPr>
              <a:t>E</a:t>
            </a:r>
            <a:r>
              <a:rPr lang="en-US" dirty="0">
                <a:solidFill>
                  <a:schemeClr val="bg1"/>
                </a:solidFill>
                <a:latin typeface="Lexend Deca Light" panose="020B0604020202020204" charset="0"/>
              </a:rPr>
              <a:t>ach shipwreck has a story—that of an owner, a captain, a crew…</a:t>
            </a:r>
            <a:r>
              <a:rPr lang="uk-UA" dirty="0">
                <a:solidFill>
                  <a:schemeClr val="bg1"/>
                </a:solidFill>
                <a:latin typeface="Lexend Deca Light" panose="020B0604020202020204" charset="0"/>
              </a:rPr>
              <a:t>»</a:t>
            </a:r>
            <a:endParaRPr lang="ru-RU" dirty="0">
              <a:solidFill>
                <a:schemeClr val="bg1"/>
              </a:solidFill>
            </a:endParaRPr>
          </a:p>
        </p:txBody>
      </p:sp>
      <p:sp>
        <p:nvSpPr>
          <p:cNvPr id="4" name="TextBox 3">
            <a:extLst>
              <a:ext uri="{FF2B5EF4-FFF2-40B4-BE49-F238E27FC236}">
                <a16:creationId xmlns:a16="http://schemas.microsoft.com/office/drawing/2014/main" id="{30C39A3A-7B1D-30B6-CB6F-65654DECF9EA}"/>
              </a:ext>
            </a:extLst>
          </p:cNvPr>
          <p:cNvSpPr txBox="1"/>
          <p:nvPr/>
        </p:nvSpPr>
        <p:spPr>
          <a:xfrm>
            <a:off x="6933986" y="2621349"/>
            <a:ext cx="628698" cy="400110"/>
          </a:xfrm>
          <a:prstGeom prst="rect">
            <a:avLst/>
          </a:prstGeom>
          <a:noFill/>
        </p:spPr>
        <p:txBody>
          <a:bodyPr wrap="none" rtlCol="0">
            <a:spAutoFit/>
          </a:bodyPr>
          <a:lstStyle/>
          <a:p>
            <a:r>
              <a:rPr lang="en-US" sz="2000" dirty="0">
                <a:solidFill>
                  <a:schemeClr val="bg1"/>
                </a:solidFill>
                <a:latin typeface="+mj-lt"/>
              </a:rPr>
              <a:t>Nile</a:t>
            </a:r>
          </a:p>
        </p:txBody>
      </p:sp>
      <p:cxnSp>
        <p:nvCxnSpPr>
          <p:cNvPr id="6" name="Google Shape;467;p35">
            <a:extLst>
              <a:ext uri="{FF2B5EF4-FFF2-40B4-BE49-F238E27FC236}">
                <a16:creationId xmlns:a16="http://schemas.microsoft.com/office/drawing/2014/main" id="{FFB71940-1645-B7E1-183F-56677D33830E}"/>
              </a:ext>
            </a:extLst>
          </p:cNvPr>
          <p:cNvCxnSpPr/>
          <p:nvPr/>
        </p:nvCxnSpPr>
        <p:spPr>
          <a:xfrm>
            <a:off x="7005185" y="3021459"/>
            <a:ext cx="486300" cy="0"/>
          </a:xfrm>
          <a:prstGeom prst="straightConnector1">
            <a:avLst/>
          </a:prstGeom>
          <a:noFill/>
          <a:ln w="19050" cap="flat" cmpd="sng">
            <a:solidFill>
              <a:schemeClr val="lt1"/>
            </a:solidFill>
            <a:prstDash val="solid"/>
            <a:round/>
            <a:headEnd type="none" w="med" len="med"/>
            <a:tailEnd type="none" w="med" len="med"/>
          </a:ln>
        </p:spPr>
      </p:cxnSp>
      <p:sp>
        <p:nvSpPr>
          <p:cNvPr id="11" name="TextBox 10">
            <a:extLst>
              <a:ext uri="{FF2B5EF4-FFF2-40B4-BE49-F238E27FC236}">
                <a16:creationId xmlns:a16="http://schemas.microsoft.com/office/drawing/2014/main" id="{71B2D2F6-8E91-53BB-4D18-D10F40234DAD}"/>
              </a:ext>
            </a:extLst>
          </p:cNvPr>
          <p:cNvSpPr txBox="1"/>
          <p:nvPr/>
        </p:nvSpPr>
        <p:spPr>
          <a:xfrm>
            <a:off x="5841319" y="3021459"/>
            <a:ext cx="2814032" cy="1384995"/>
          </a:xfrm>
          <a:prstGeom prst="rect">
            <a:avLst/>
          </a:prstGeom>
          <a:noFill/>
        </p:spPr>
        <p:txBody>
          <a:bodyPr wrap="square" lIns="91440" tIns="45720" rIns="91440" bIns="45720" rtlCol="0" anchor="t">
            <a:spAutoFit/>
          </a:bodyPr>
          <a:lstStyle/>
          <a:p>
            <a:pPr algn="ctr"/>
            <a:r>
              <a:rPr lang="ru-RU" dirty="0">
                <a:solidFill>
                  <a:schemeClr val="bg1"/>
                </a:solidFill>
              </a:rPr>
              <a:t>1979</a:t>
            </a:r>
          </a:p>
          <a:p>
            <a:pPr algn="ctr"/>
            <a:r>
              <a:rPr lang="ru-RU" dirty="0">
                <a:solidFill>
                  <a:schemeClr val="bg1"/>
                </a:solidFill>
              </a:rPr>
              <a:t>«</a:t>
            </a:r>
            <a:r>
              <a:rPr lang="en-US" dirty="0">
                <a:solidFill>
                  <a:schemeClr val="bg1"/>
                </a:solidFill>
                <a:latin typeface="Lexend Deca Light"/>
              </a:rPr>
              <a:t>From its source in Lake Victoria in Uganda to the Delta at Cairo, the Nile crosses marshes and falls, bringing life wherever it flows</a:t>
            </a:r>
            <a:r>
              <a:rPr lang="ru-RU"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3"/>
                                        </p:tgtEl>
                                        <p:attrNameLst>
                                          <p:attrName>style.visibility</p:attrName>
                                        </p:attrNameLst>
                                      </p:cBhvr>
                                      <p:to>
                                        <p:strVal val="visible"/>
                                      </p:to>
                                    </p:set>
                                    <p:anim calcmode="lin" valueType="num">
                                      <p:cBhvr additive="base">
                                        <p:cTn id="19" dur="250" fill="hold"/>
                                        <p:tgtEl>
                                          <p:spTgt spid="463"/>
                                        </p:tgtEl>
                                        <p:attrNameLst>
                                          <p:attrName>ppt_x</p:attrName>
                                        </p:attrNameLst>
                                      </p:cBhvr>
                                      <p:tavLst>
                                        <p:tav tm="0">
                                          <p:val>
                                            <p:strVal val="#ppt_x"/>
                                          </p:val>
                                        </p:tav>
                                        <p:tav tm="100000">
                                          <p:val>
                                            <p:strVal val="#ppt_x"/>
                                          </p:val>
                                        </p:tav>
                                      </p:tavLst>
                                    </p:anim>
                                    <p:anim calcmode="lin" valueType="num">
                                      <p:cBhvr additive="base">
                                        <p:cTn id="20" dur="250" fill="hold"/>
                                        <p:tgtEl>
                                          <p:spTgt spid="46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 calcmode="lin" valueType="num">
                                      <p:cBhvr additive="base">
                                        <p:cTn id="27"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5">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5"/>
                                        </p:tgtEl>
                                        <p:attrNameLst>
                                          <p:attrName>style.visibility</p:attrName>
                                        </p:attrNameLst>
                                      </p:cBhvr>
                                      <p:to>
                                        <p:strVal val="visible"/>
                                      </p:to>
                                    </p:set>
                                    <p:anim calcmode="lin" valueType="num">
                                      <p:cBhvr additive="base">
                                        <p:cTn id="31" dur="250" fill="hold"/>
                                        <p:tgtEl>
                                          <p:spTgt spid="465"/>
                                        </p:tgtEl>
                                        <p:attrNameLst>
                                          <p:attrName>ppt_x</p:attrName>
                                        </p:attrNameLst>
                                      </p:cBhvr>
                                      <p:tavLst>
                                        <p:tav tm="0">
                                          <p:val>
                                            <p:strVal val="#ppt_x"/>
                                          </p:val>
                                        </p:tav>
                                        <p:tav tm="100000">
                                          <p:val>
                                            <p:strVal val="#ppt_x"/>
                                          </p:val>
                                        </p:tav>
                                      </p:tavLst>
                                    </p:anim>
                                    <p:anim calcmode="lin" valueType="num">
                                      <p:cBhvr additive="base">
                                        <p:cTn id="32" dur="250" fill="hold"/>
                                        <p:tgtEl>
                                          <p:spTgt spid="4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4">
                                            <p:txEl>
                                              <p:pRg st="0" end="0"/>
                                            </p:txEl>
                                          </p:spTgt>
                                        </p:tgtEl>
                                        <p:attrNameLst>
                                          <p:attrName>style.visibility</p:attrName>
                                        </p:attrNameLst>
                                      </p:cBhvr>
                                      <p:to>
                                        <p:strVal val="visible"/>
                                      </p:to>
                                    </p:set>
                                    <p:anim calcmode="lin" valueType="num">
                                      <p:cBhvr additive="base">
                                        <p:cTn id="35" dur="25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6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4">
                                            <p:txEl>
                                              <p:pRg st="1" end="1"/>
                                            </p:txEl>
                                          </p:spTgt>
                                        </p:tgtEl>
                                        <p:attrNameLst>
                                          <p:attrName>style.visibility</p:attrName>
                                        </p:attrNameLst>
                                      </p:cBhvr>
                                      <p:to>
                                        <p:strVal val="visible"/>
                                      </p:to>
                                    </p:set>
                                    <p:anim calcmode="lin" valueType="num">
                                      <p:cBhvr additive="base">
                                        <p:cTn id="39" dur="250" fill="hold"/>
                                        <p:tgtEl>
                                          <p:spTgt spid="464">
                                            <p:txEl>
                                              <p:pRg st="1" end="1"/>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46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250" fill="hold"/>
                                        <p:tgtEl>
                                          <p:spTgt spid="8"/>
                                        </p:tgtEl>
                                        <p:attrNameLst>
                                          <p:attrName>ppt_x</p:attrName>
                                        </p:attrNameLst>
                                      </p:cBhvr>
                                      <p:tavLst>
                                        <p:tav tm="0">
                                          <p:val>
                                            <p:strVal val="#ppt_x"/>
                                          </p:val>
                                        </p:tav>
                                        <p:tav tm="100000">
                                          <p:val>
                                            <p:strVal val="#ppt_x"/>
                                          </p:val>
                                        </p:tav>
                                      </p:tavLst>
                                    </p:anim>
                                    <p:anim calcmode="lin" valueType="num">
                                      <p:cBhvr additive="base">
                                        <p:cTn id="44" dur="25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 calcmode="lin" valueType="num">
                                      <p:cBhvr additive="base">
                                        <p:cTn id="47"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10">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ppt_x"/>
                                          </p:val>
                                        </p:tav>
                                        <p:tav tm="100000">
                                          <p:val>
                                            <p:strVal val="#ppt_x"/>
                                          </p:val>
                                        </p:tav>
                                      </p:tavLst>
                                    </p:anim>
                                    <p:anim calcmode="lin" valueType="num">
                                      <p:cBhvr additive="base">
                                        <p:cTn id="52" dur="25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2">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 calcmode="lin" valueType="num">
                                      <p:cBhvr additive="base">
                                        <p:cTn id="5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4">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1">
                                            <p:txEl>
                                              <p:pRg st="1" end="1"/>
                                            </p:txEl>
                                          </p:spTgt>
                                        </p:tgtEl>
                                        <p:attrNameLst>
                                          <p:attrName>style.visibility</p:attrName>
                                        </p:attrNameLst>
                                      </p:cBhvr>
                                      <p:to>
                                        <p:strVal val="visible"/>
                                      </p:to>
                                    </p:set>
                                    <p:anim calcmode="lin" valueType="num">
                                      <p:cBhvr additive="base">
                                        <p:cTn id="63"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64" dur="25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p:bldP spid="464" grpId="0" build="p"/>
      <p:bldP spid="465" grpId="0"/>
      <p:bldP spid="3" grpId="0" build="p"/>
      <p:bldP spid="5" grpId="0" uiExpand="1" build="p"/>
      <p:bldP spid="7" grpId="0"/>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7"/>
        <p:cNvGrpSpPr/>
        <p:nvPr/>
      </p:nvGrpSpPr>
      <p:grpSpPr>
        <a:xfrm>
          <a:off x="0" y="0"/>
          <a:ext cx="0" cy="0"/>
          <a:chOff x="0" y="0"/>
          <a:chExt cx="0" cy="0"/>
        </a:xfrm>
      </p:grpSpPr>
      <p:sp>
        <p:nvSpPr>
          <p:cNvPr id="1298" name="Google Shape;1298;p60"/>
          <p:cNvSpPr txBox="1">
            <a:spLocks noGrp="1"/>
          </p:cNvSpPr>
          <p:nvPr>
            <p:ph type="subTitle" idx="1"/>
          </p:nvPr>
        </p:nvSpPr>
        <p:spPr>
          <a:xfrm>
            <a:off x="537631" y="1148392"/>
            <a:ext cx="3235276" cy="3450306"/>
          </a:xfrm>
          <a:prstGeom prst="rect">
            <a:avLst/>
          </a:prstGeom>
        </p:spPr>
        <p:txBody>
          <a:bodyPr spcFirstLastPara="1" wrap="square" lIns="91425" tIns="91425" rIns="91425" bIns="91425" anchor="t" anchorCtr="0">
            <a:noAutofit/>
          </a:bodyPr>
          <a:lstStyle/>
          <a:p>
            <a:pPr marL="0" lvl="0" indent="0"/>
            <a:r>
              <a:rPr lang="en-US" b="1" dirty="0"/>
              <a:t>Jacques Cousteau's signature red beanie was worn in homage to the 18th-century prisoners of Toulon, who were forced to test-dive the earliest metal diving suits. They had to sport red caps to differentiate them from the other port workers.</a:t>
            </a:r>
          </a:p>
          <a:p>
            <a:pPr marL="0" lvl="0" indent="0"/>
            <a:r>
              <a:rPr lang="en-US" b="1" i="1" dirty="0"/>
              <a:t>It was a woolly red hat</a:t>
            </a:r>
          </a:p>
          <a:p>
            <a:pPr marL="0" lvl="0" indent="0"/>
            <a:r>
              <a:rPr lang="en-US" b="1" dirty="0"/>
              <a:t>Cousteau gets a lot of mention on Red Hat Factory. The legend, the sea farer — or more accurately, below-sea farer — the style guru for Red Hatters across the world</a:t>
            </a:r>
            <a:endParaRPr b="1" dirty="0"/>
          </a:p>
        </p:txBody>
      </p:sp>
      <p:sp>
        <p:nvSpPr>
          <p:cNvPr id="1299" name="Google Shape;1299;p60"/>
          <p:cNvSpPr txBox="1">
            <a:spLocks noGrp="1"/>
          </p:cNvSpPr>
          <p:nvPr>
            <p:ph type="title"/>
          </p:nvPr>
        </p:nvSpPr>
        <p:spPr>
          <a:xfrm>
            <a:off x="437740" y="339429"/>
            <a:ext cx="3893980" cy="955800"/>
          </a:xfrm>
          <a:prstGeom prst="rect">
            <a:avLst/>
          </a:prstGeom>
        </p:spPr>
        <p:txBody>
          <a:bodyPr spcFirstLastPara="1" wrap="square" lIns="91425" tIns="91425" rIns="91425" bIns="91425" anchor="t" anchorCtr="0">
            <a:noAutofit/>
          </a:bodyPr>
          <a:lstStyle/>
          <a:p>
            <a:pPr lvl="0"/>
            <a:r>
              <a:rPr lang="pl-PL" b="1" dirty="0"/>
              <a:t>A </a:t>
            </a:r>
            <a:r>
              <a:rPr lang="pl-PL" b="1" dirty="0">
                <a:solidFill>
                  <a:srgbClr val="FF0000"/>
                </a:solidFill>
              </a:rPr>
              <a:t>RED</a:t>
            </a:r>
            <a:r>
              <a:rPr lang="pl-PL" b="1" dirty="0"/>
              <a:t> HAT</a:t>
            </a:r>
            <a:endParaRPr lang="en-US" b="1" dirty="0"/>
          </a:p>
        </p:txBody>
      </p:sp>
      <p:cxnSp>
        <p:nvCxnSpPr>
          <p:cNvPr id="1300" name="Google Shape;1300;p60"/>
          <p:cNvCxnSpPr>
            <a:cxnSpLocks/>
          </p:cNvCxnSpPr>
          <p:nvPr/>
        </p:nvCxnSpPr>
        <p:spPr>
          <a:xfrm>
            <a:off x="585603" y="939829"/>
            <a:ext cx="1556896" cy="0"/>
          </a:xfrm>
          <a:prstGeom prst="straightConnector1">
            <a:avLst/>
          </a:prstGeom>
          <a:ln>
            <a:solidFill>
              <a:schemeClr val="tx2">
                <a:lumMod val="75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3" name="Рисунок 2">
            <a:extLst>
              <a:ext uri="{FF2B5EF4-FFF2-40B4-BE49-F238E27FC236}">
                <a16:creationId xmlns:a16="http://schemas.microsoft.com/office/drawing/2014/main" id="{A9DAB15A-7630-C61C-D809-AC272A419C3B}"/>
              </a:ext>
            </a:extLst>
          </p:cNvPr>
          <p:cNvPicPr>
            <a:picLocks noChangeAspect="1"/>
          </p:cNvPicPr>
          <p:nvPr/>
        </p:nvPicPr>
        <p:blipFill>
          <a:blip r:embed="rId4"/>
          <a:stretch>
            <a:fillRect/>
          </a:stretch>
        </p:blipFill>
        <p:spPr>
          <a:xfrm>
            <a:off x="5950455" y="408410"/>
            <a:ext cx="2913009" cy="2184757"/>
          </a:xfrm>
          <a:prstGeom prst="rect">
            <a:avLst/>
          </a:prstGeom>
        </p:spPr>
      </p:pic>
      <p:pic>
        <p:nvPicPr>
          <p:cNvPr id="5" name="Рисунок 4">
            <a:extLst>
              <a:ext uri="{FF2B5EF4-FFF2-40B4-BE49-F238E27FC236}">
                <a16:creationId xmlns:a16="http://schemas.microsoft.com/office/drawing/2014/main" id="{B697D116-4A5B-2E4F-8A58-AEC46B675CDF}"/>
              </a:ext>
            </a:extLst>
          </p:cNvPr>
          <p:cNvPicPr>
            <a:picLocks noChangeAspect="1"/>
          </p:cNvPicPr>
          <p:nvPr/>
        </p:nvPicPr>
        <p:blipFill>
          <a:blip r:embed="rId5"/>
          <a:stretch>
            <a:fillRect/>
          </a:stretch>
        </p:blipFill>
        <p:spPr>
          <a:xfrm>
            <a:off x="3772907" y="939829"/>
            <a:ext cx="2250751" cy="3001001"/>
          </a:xfrm>
          <a:prstGeom prst="rect">
            <a:avLst/>
          </a:prstGeom>
        </p:spPr>
      </p:pic>
      <p:pic>
        <p:nvPicPr>
          <p:cNvPr id="7" name="Рисунок 6">
            <a:extLst>
              <a:ext uri="{FF2B5EF4-FFF2-40B4-BE49-F238E27FC236}">
                <a16:creationId xmlns:a16="http://schemas.microsoft.com/office/drawing/2014/main" id="{98916C70-82E9-69E7-1C1C-CEA8C3988C27}"/>
              </a:ext>
            </a:extLst>
          </p:cNvPr>
          <p:cNvPicPr>
            <a:picLocks noChangeAspect="1"/>
          </p:cNvPicPr>
          <p:nvPr/>
        </p:nvPicPr>
        <p:blipFill>
          <a:blip r:embed="rId6"/>
          <a:stretch>
            <a:fillRect/>
          </a:stretch>
        </p:blipFill>
        <p:spPr>
          <a:xfrm>
            <a:off x="5484734" y="2593167"/>
            <a:ext cx="3378730" cy="2252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435">
                                          <p:stCondLst>
                                            <p:cond delay="0"/>
                                          </p:stCondLst>
                                        </p:cTn>
                                        <p:tgtEl>
                                          <p:spTgt spid="3"/>
                                        </p:tgtEl>
                                      </p:cBhvr>
                                    </p:animEffect>
                                    <p:anim calcmode="lin" valueType="num">
                                      <p:cBhvr>
                                        <p:cTn id="24"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29" dur="20">
                                          <p:stCondLst>
                                            <p:cond delay="487"/>
                                          </p:stCondLst>
                                        </p:cTn>
                                        <p:tgtEl>
                                          <p:spTgt spid="3"/>
                                        </p:tgtEl>
                                      </p:cBhvr>
                                      <p:to x="100000" y="60000"/>
                                    </p:animScale>
                                    <p:animScale>
                                      <p:cBhvr>
                                        <p:cTn id="30" dur="124" decel="50000">
                                          <p:stCondLst>
                                            <p:cond delay="507"/>
                                          </p:stCondLst>
                                        </p:cTn>
                                        <p:tgtEl>
                                          <p:spTgt spid="3"/>
                                        </p:tgtEl>
                                      </p:cBhvr>
                                      <p:to x="100000" y="100000"/>
                                    </p:animScale>
                                    <p:animScale>
                                      <p:cBhvr>
                                        <p:cTn id="31" dur="20">
                                          <p:stCondLst>
                                            <p:cond delay="984"/>
                                          </p:stCondLst>
                                        </p:cTn>
                                        <p:tgtEl>
                                          <p:spTgt spid="3"/>
                                        </p:tgtEl>
                                      </p:cBhvr>
                                      <p:to x="100000" y="80000"/>
                                    </p:animScale>
                                    <p:animScale>
                                      <p:cBhvr>
                                        <p:cTn id="32" dur="124" decel="50000">
                                          <p:stCondLst>
                                            <p:cond delay="1004"/>
                                          </p:stCondLst>
                                        </p:cTn>
                                        <p:tgtEl>
                                          <p:spTgt spid="3"/>
                                        </p:tgtEl>
                                      </p:cBhvr>
                                      <p:to x="100000" y="100000"/>
                                    </p:animScale>
                                    <p:animScale>
                                      <p:cBhvr>
                                        <p:cTn id="33" dur="20">
                                          <p:stCondLst>
                                            <p:cond delay="1231"/>
                                          </p:stCondLst>
                                        </p:cTn>
                                        <p:tgtEl>
                                          <p:spTgt spid="3"/>
                                        </p:tgtEl>
                                      </p:cBhvr>
                                      <p:to x="100000" y="90000"/>
                                    </p:animScale>
                                    <p:animScale>
                                      <p:cBhvr>
                                        <p:cTn id="34" dur="124" decel="50000">
                                          <p:stCondLst>
                                            <p:cond delay="1251"/>
                                          </p:stCondLst>
                                        </p:cTn>
                                        <p:tgtEl>
                                          <p:spTgt spid="3"/>
                                        </p:tgtEl>
                                      </p:cBhvr>
                                      <p:to x="100000" y="100000"/>
                                    </p:animScale>
                                    <p:animScale>
                                      <p:cBhvr>
                                        <p:cTn id="35" dur="20">
                                          <p:stCondLst>
                                            <p:cond delay="1356"/>
                                          </p:stCondLst>
                                        </p:cTn>
                                        <p:tgtEl>
                                          <p:spTgt spid="3"/>
                                        </p:tgtEl>
                                      </p:cBhvr>
                                      <p:to x="100000" y="95000"/>
                                    </p:animScale>
                                    <p:animScale>
                                      <p:cBhvr>
                                        <p:cTn id="36" dur="124" decel="50000">
                                          <p:stCondLst>
                                            <p:cond delay="1376"/>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435">
                                          <p:stCondLst>
                                            <p:cond delay="0"/>
                                          </p:stCondLst>
                                        </p:cTn>
                                        <p:tgtEl>
                                          <p:spTgt spid="7"/>
                                        </p:tgtEl>
                                      </p:cBhvr>
                                    </p:animEffect>
                                    <p:anim calcmode="lin" valueType="num">
                                      <p:cBhvr>
                                        <p:cTn id="40"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45" dur="20">
                                          <p:stCondLst>
                                            <p:cond delay="487"/>
                                          </p:stCondLst>
                                        </p:cTn>
                                        <p:tgtEl>
                                          <p:spTgt spid="7"/>
                                        </p:tgtEl>
                                      </p:cBhvr>
                                      <p:to x="100000" y="60000"/>
                                    </p:animScale>
                                    <p:animScale>
                                      <p:cBhvr>
                                        <p:cTn id="46" dur="124" decel="50000">
                                          <p:stCondLst>
                                            <p:cond delay="507"/>
                                          </p:stCondLst>
                                        </p:cTn>
                                        <p:tgtEl>
                                          <p:spTgt spid="7"/>
                                        </p:tgtEl>
                                      </p:cBhvr>
                                      <p:to x="100000" y="100000"/>
                                    </p:animScale>
                                    <p:animScale>
                                      <p:cBhvr>
                                        <p:cTn id="47" dur="20">
                                          <p:stCondLst>
                                            <p:cond delay="984"/>
                                          </p:stCondLst>
                                        </p:cTn>
                                        <p:tgtEl>
                                          <p:spTgt spid="7"/>
                                        </p:tgtEl>
                                      </p:cBhvr>
                                      <p:to x="100000" y="80000"/>
                                    </p:animScale>
                                    <p:animScale>
                                      <p:cBhvr>
                                        <p:cTn id="48" dur="124" decel="50000">
                                          <p:stCondLst>
                                            <p:cond delay="1004"/>
                                          </p:stCondLst>
                                        </p:cTn>
                                        <p:tgtEl>
                                          <p:spTgt spid="7"/>
                                        </p:tgtEl>
                                      </p:cBhvr>
                                      <p:to x="100000" y="100000"/>
                                    </p:animScale>
                                    <p:animScale>
                                      <p:cBhvr>
                                        <p:cTn id="49" dur="20">
                                          <p:stCondLst>
                                            <p:cond delay="1231"/>
                                          </p:stCondLst>
                                        </p:cTn>
                                        <p:tgtEl>
                                          <p:spTgt spid="7"/>
                                        </p:tgtEl>
                                      </p:cBhvr>
                                      <p:to x="100000" y="90000"/>
                                    </p:animScale>
                                    <p:animScale>
                                      <p:cBhvr>
                                        <p:cTn id="50" dur="124" decel="50000">
                                          <p:stCondLst>
                                            <p:cond delay="1251"/>
                                          </p:stCondLst>
                                        </p:cTn>
                                        <p:tgtEl>
                                          <p:spTgt spid="7"/>
                                        </p:tgtEl>
                                      </p:cBhvr>
                                      <p:to x="100000" y="100000"/>
                                    </p:animScale>
                                    <p:animScale>
                                      <p:cBhvr>
                                        <p:cTn id="51" dur="20">
                                          <p:stCondLst>
                                            <p:cond delay="1356"/>
                                          </p:stCondLst>
                                        </p:cTn>
                                        <p:tgtEl>
                                          <p:spTgt spid="7"/>
                                        </p:tgtEl>
                                      </p:cBhvr>
                                      <p:to x="100000" y="95000"/>
                                    </p:animScale>
                                    <p:animScale>
                                      <p:cBhvr>
                                        <p:cTn id="52"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80"/>
        <p:cNvGrpSpPr/>
        <p:nvPr/>
      </p:nvGrpSpPr>
      <p:grpSpPr>
        <a:xfrm>
          <a:off x="0" y="0"/>
          <a:ext cx="0" cy="0"/>
          <a:chOff x="0" y="0"/>
          <a:chExt cx="0" cy="0"/>
        </a:xfrm>
      </p:grpSpPr>
      <p:sp>
        <p:nvSpPr>
          <p:cNvPr id="481" name="Google Shape;481;p36"/>
          <p:cNvSpPr txBox="1">
            <a:spLocks noGrp="1"/>
          </p:cNvSpPr>
          <p:nvPr>
            <p:ph type="title"/>
          </p:nvPr>
        </p:nvSpPr>
        <p:spPr>
          <a:xfrm>
            <a:off x="1565525" y="805825"/>
            <a:ext cx="6076800" cy="980400"/>
          </a:xfrm>
          <a:prstGeom prst="rect">
            <a:avLst/>
          </a:prstGeom>
        </p:spPr>
        <p:txBody>
          <a:bodyPr spcFirstLastPara="1" wrap="square" lIns="91425" tIns="91425" rIns="91425" bIns="91425" anchor="ctr" anchorCtr="0">
            <a:noAutofit/>
          </a:bodyPr>
          <a:lstStyle/>
          <a:p>
            <a:r>
              <a:rPr lang="en" sz="9600" dirty="0"/>
              <a:t>120 </a:t>
            </a:r>
            <a:endParaRPr lang="pl-PL" dirty="0"/>
          </a:p>
        </p:txBody>
      </p:sp>
      <p:sp>
        <p:nvSpPr>
          <p:cNvPr id="482" name="Google Shape;482;p36"/>
          <p:cNvSpPr txBox="1">
            <a:spLocks noGrp="1"/>
          </p:cNvSpPr>
          <p:nvPr>
            <p:ph type="subTitle" idx="1"/>
          </p:nvPr>
        </p:nvSpPr>
        <p:spPr>
          <a:xfrm>
            <a:off x="1848225" y="2134825"/>
            <a:ext cx="5544600" cy="416700"/>
          </a:xfrm>
          <a:prstGeom prst="rect">
            <a:avLst/>
          </a:prstGeom>
        </p:spPr>
        <p:txBody>
          <a:bodyPr spcFirstLastPara="1" wrap="square" lIns="91425" tIns="91425" rIns="91425" bIns="91425" anchor="ctr" anchorCtr="0">
            <a:noAutofit/>
          </a:bodyPr>
          <a:lstStyle/>
          <a:p>
            <a:pPr marL="0" indent="0"/>
            <a:r>
              <a:rPr lang="en" dirty="0"/>
              <a:t>Number of Jacques Cousteau's expeditions</a:t>
            </a:r>
          </a:p>
        </p:txBody>
      </p:sp>
      <p:pic>
        <p:nvPicPr>
          <p:cNvPr id="2" name="sfdhdtj">
            <a:hlinkClick r:id="" action="ppaction://media"/>
            <a:extLst>
              <a:ext uri="{FF2B5EF4-FFF2-40B4-BE49-F238E27FC236}">
                <a16:creationId xmlns:a16="http://schemas.microsoft.com/office/drawing/2014/main" id="{C4CB6FA8-914D-BFF6-F0AB-3693E9512E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06875" y="2824969"/>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37"/>
          <p:cNvSpPr txBox="1">
            <a:spLocks noGrp="1"/>
          </p:cNvSpPr>
          <p:nvPr>
            <p:ph type="subTitle" idx="1"/>
          </p:nvPr>
        </p:nvSpPr>
        <p:spPr>
          <a:xfrm>
            <a:off x="540977" y="1340637"/>
            <a:ext cx="4930432" cy="2871714"/>
          </a:xfrm>
          <a:prstGeom prst="rect">
            <a:avLst/>
          </a:prstGeom>
        </p:spPr>
        <p:txBody>
          <a:bodyPr spcFirstLastPara="1" wrap="square" lIns="91425" tIns="91425" rIns="91425" bIns="91425" anchor="t" anchorCtr="0">
            <a:noAutofit/>
          </a:bodyPr>
          <a:lstStyle/>
          <a:p>
            <a:pPr marL="0" indent="0">
              <a:buNone/>
            </a:pPr>
            <a:r>
              <a:rPr lang="en" sz="1600" dirty="0"/>
              <a:t>Cousteau's early career was in the French navy, where he trained as a gunnery officer and eventually became a captain. However, his passion for marine biology and oceanography led him to co-invent the Aqua-Lung, an underwater breathing apparatus that allowed divers to stay submerged for extended periods of time. This invention, along with his skill as a diver and filmmaker, enabled Cousteau to explore the oceans in ways that had never been done before.</a:t>
            </a:r>
            <a:endParaRPr lang="pl-PL" sz="1600"/>
          </a:p>
        </p:txBody>
      </p:sp>
      <p:sp>
        <p:nvSpPr>
          <p:cNvPr id="501" name="Google Shape;501;p37"/>
          <p:cNvSpPr txBox="1">
            <a:spLocks noGrp="1"/>
          </p:cNvSpPr>
          <p:nvPr>
            <p:ph type="title"/>
          </p:nvPr>
        </p:nvSpPr>
        <p:spPr>
          <a:xfrm>
            <a:off x="714300" y="430675"/>
            <a:ext cx="3002100" cy="888600"/>
          </a:xfrm>
          <a:prstGeom prst="rect">
            <a:avLst/>
          </a:prstGeom>
        </p:spPr>
        <p:txBody>
          <a:bodyPr spcFirstLastPara="1" wrap="square" lIns="91425" tIns="91425" rIns="91425" bIns="91425" anchor="t" anchorCtr="0">
            <a:noAutofit/>
          </a:bodyPr>
          <a:lstStyle/>
          <a:p>
            <a:r>
              <a:rPr lang="en-US" b="1" dirty="0"/>
              <a:t>Cousteau's career</a:t>
            </a:r>
            <a:endParaRPr lang="pl-PL" dirty="0"/>
          </a:p>
        </p:txBody>
      </p:sp>
      <p:pic>
        <p:nvPicPr>
          <p:cNvPr id="502" name="Google Shape;502;p37"/>
          <p:cNvPicPr preferRelativeResize="0"/>
          <p:nvPr/>
        </p:nvPicPr>
        <p:blipFill rotWithShape="1">
          <a:blip r:embed="rId4">
            <a:alphaModFix/>
          </a:blip>
          <a:srcRect l="28296" t="25446" r="19342" b="7976"/>
          <a:stretch/>
        </p:blipFill>
        <p:spPr>
          <a:xfrm>
            <a:off x="6165046" y="1284303"/>
            <a:ext cx="2498874" cy="2382326"/>
          </a:xfrm>
          <a:prstGeom prst="rect">
            <a:avLst/>
          </a:prstGeom>
          <a:noFill/>
          <a:ln>
            <a:noFill/>
          </a:ln>
          <a:effectLst>
            <a:outerShdw blurRad="85725" dist="28575" dir="13740000" algn="bl" rotWithShape="0">
              <a:schemeClr val="dk1">
                <a:alpha val="66000"/>
              </a:schemeClr>
            </a:outerShdw>
          </a:effectLst>
        </p:spPr>
      </p:pic>
      <p:pic>
        <p:nvPicPr>
          <p:cNvPr id="2" name="Obraz 2">
            <a:extLst>
              <a:ext uri="{FF2B5EF4-FFF2-40B4-BE49-F238E27FC236}">
                <a16:creationId xmlns:a16="http://schemas.microsoft.com/office/drawing/2014/main" id="{219DD028-98E5-B66E-7274-964401707C08}"/>
              </a:ext>
            </a:extLst>
          </p:cNvPr>
          <p:cNvPicPr>
            <a:picLocks noChangeAspect="1"/>
          </p:cNvPicPr>
          <p:nvPr/>
        </p:nvPicPr>
        <p:blipFill>
          <a:blip r:embed="rId5"/>
          <a:stretch>
            <a:fillRect/>
          </a:stretch>
        </p:blipFill>
        <p:spPr>
          <a:xfrm>
            <a:off x="5922051" y="1260816"/>
            <a:ext cx="2743200" cy="25000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714299" y="659770"/>
            <a:ext cx="7768929" cy="3944680"/>
          </a:xfrm>
          <a:prstGeom prst="rect">
            <a:avLst/>
          </a:prstGeom>
        </p:spPr>
        <p:txBody>
          <a:bodyPr spcFirstLastPara="1" wrap="square" lIns="91425" tIns="91425" rIns="91425" bIns="91425" anchor="t" anchorCtr="0">
            <a:noAutofit/>
          </a:bodyPr>
          <a:lstStyle/>
          <a:p>
            <a:pPr marL="0" indent="0">
              <a:buNone/>
            </a:pPr>
            <a:r>
              <a:rPr lang="pl-PL" sz="1800" dirty="0"/>
              <a:t>n 1950, </a:t>
            </a:r>
            <a:r>
              <a:rPr lang="pl-PL" sz="1800" dirty="0" err="1"/>
              <a:t>Cousteau</a:t>
            </a:r>
            <a:r>
              <a:rPr lang="pl-PL" sz="1800" dirty="0"/>
              <a:t> co-</a:t>
            </a:r>
            <a:r>
              <a:rPr lang="pl-PL" sz="1800" dirty="0" err="1"/>
              <a:t>founded</a:t>
            </a:r>
            <a:r>
              <a:rPr lang="pl-PL" sz="1800" dirty="0"/>
              <a:t> the French </a:t>
            </a:r>
            <a:r>
              <a:rPr lang="pl-PL" sz="1800" dirty="0" err="1"/>
              <a:t>Oceanographic</a:t>
            </a:r>
            <a:r>
              <a:rPr lang="pl-PL" sz="1800" dirty="0"/>
              <a:t> </a:t>
            </a:r>
            <a:r>
              <a:rPr lang="pl-PL" sz="1800" dirty="0" err="1"/>
              <a:t>Campaigns</a:t>
            </a:r>
            <a:r>
              <a:rPr lang="pl-PL" sz="1800" dirty="0"/>
              <a:t> (FOC), </a:t>
            </a:r>
            <a:r>
              <a:rPr lang="pl-PL" sz="1800" dirty="0" err="1"/>
              <a:t>which</a:t>
            </a:r>
            <a:r>
              <a:rPr lang="pl-PL" sz="1800" dirty="0"/>
              <a:t> </a:t>
            </a:r>
            <a:r>
              <a:rPr lang="pl-PL" sz="1800" dirty="0" err="1"/>
              <a:t>conducted</a:t>
            </a:r>
            <a:r>
              <a:rPr lang="pl-PL" sz="1800" dirty="0"/>
              <a:t> a </a:t>
            </a:r>
            <a:r>
              <a:rPr lang="pl-PL" sz="1800" dirty="0" err="1"/>
              <a:t>series</a:t>
            </a:r>
            <a:r>
              <a:rPr lang="pl-PL" sz="1800" dirty="0"/>
              <a:t> of </a:t>
            </a:r>
            <a:r>
              <a:rPr lang="pl-PL" sz="1800" dirty="0" err="1"/>
              <a:t>expeditions</a:t>
            </a:r>
            <a:r>
              <a:rPr lang="pl-PL" sz="1800" dirty="0"/>
              <a:t> </a:t>
            </a:r>
            <a:r>
              <a:rPr lang="pl-PL" sz="1800" dirty="0" err="1"/>
              <a:t>aboard</a:t>
            </a:r>
            <a:r>
              <a:rPr lang="pl-PL" sz="1800" dirty="0"/>
              <a:t> the Calypso, a </a:t>
            </a:r>
            <a:r>
              <a:rPr lang="pl-PL" sz="1800" dirty="0" err="1"/>
              <a:t>converted</a:t>
            </a:r>
            <a:r>
              <a:rPr lang="pl-PL" sz="1800" dirty="0"/>
              <a:t> </a:t>
            </a:r>
            <a:r>
              <a:rPr lang="pl-PL" sz="1800" dirty="0" err="1"/>
              <a:t>minesweeper</a:t>
            </a:r>
            <a:r>
              <a:rPr lang="pl-PL" sz="1800" dirty="0"/>
              <a:t> </a:t>
            </a:r>
            <a:r>
              <a:rPr lang="pl-PL" sz="1800" dirty="0" err="1"/>
              <a:t>that</a:t>
            </a:r>
            <a:r>
              <a:rPr lang="pl-PL" sz="1800" dirty="0"/>
              <a:t> </a:t>
            </a:r>
            <a:r>
              <a:rPr lang="pl-PL" sz="1800" dirty="0" err="1"/>
              <a:t>served</a:t>
            </a:r>
            <a:r>
              <a:rPr lang="pl-PL" sz="1800" dirty="0"/>
              <a:t> as a </a:t>
            </a:r>
            <a:r>
              <a:rPr lang="pl-PL" sz="1800" dirty="0" err="1"/>
              <a:t>research</a:t>
            </a:r>
            <a:r>
              <a:rPr lang="pl-PL" sz="1800" dirty="0"/>
              <a:t> </a:t>
            </a:r>
            <a:r>
              <a:rPr lang="pl-PL" sz="1800" dirty="0" err="1"/>
              <a:t>vessel</a:t>
            </a:r>
            <a:r>
              <a:rPr lang="pl-PL" sz="1800" dirty="0"/>
              <a:t> and </a:t>
            </a:r>
            <a:r>
              <a:rPr lang="pl-PL" sz="1800" dirty="0" err="1"/>
              <a:t>floating</a:t>
            </a:r>
            <a:r>
              <a:rPr lang="pl-PL" sz="1800" dirty="0"/>
              <a:t> film studio. </a:t>
            </a:r>
            <a:r>
              <a:rPr lang="pl-PL" sz="1800" dirty="0" err="1"/>
              <a:t>Cousteau</a:t>
            </a:r>
            <a:r>
              <a:rPr lang="pl-PL" sz="1800" dirty="0"/>
              <a:t> and </a:t>
            </a:r>
            <a:r>
              <a:rPr lang="pl-PL" sz="1800" dirty="0" err="1"/>
              <a:t>his</a:t>
            </a:r>
            <a:r>
              <a:rPr lang="pl-PL" sz="1800" dirty="0"/>
              <a:t> team </a:t>
            </a:r>
            <a:r>
              <a:rPr lang="pl-PL" sz="1800" dirty="0" err="1"/>
              <a:t>explored</a:t>
            </a:r>
            <a:r>
              <a:rPr lang="pl-PL" sz="1800" dirty="0"/>
              <a:t> and </a:t>
            </a:r>
            <a:r>
              <a:rPr lang="pl-PL" sz="1800" dirty="0" err="1"/>
              <a:t>documented</a:t>
            </a:r>
            <a:r>
              <a:rPr lang="pl-PL" sz="1800" dirty="0"/>
              <a:t> </a:t>
            </a:r>
            <a:r>
              <a:rPr lang="pl-PL" sz="1800" dirty="0" err="1"/>
              <a:t>many</a:t>
            </a:r>
            <a:r>
              <a:rPr lang="pl-PL" sz="1800" dirty="0"/>
              <a:t> of the </a:t>
            </a:r>
            <a:r>
              <a:rPr lang="pl-PL" sz="1800" dirty="0" err="1"/>
              <a:t>world's</a:t>
            </a:r>
            <a:r>
              <a:rPr lang="pl-PL" sz="1800" dirty="0"/>
              <a:t> </a:t>
            </a:r>
            <a:r>
              <a:rPr lang="pl-PL" sz="1800" dirty="0" err="1"/>
              <a:t>oceans</a:t>
            </a:r>
            <a:r>
              <a:rPr lang="pl-PL" sz="1800" dirty="0"/>
              <a:t>, from the </a:t>
            </a:r>
            <a:r>
              <a:rPr lang="pl-PL" sz="1800" dirty="0" err="1"/>
              <a:t>Mediterranean</a:t>
            </a:r>
            <a:r>
              <a:rPr lang="pl-PL" sz="1800" dirty="0"/>
              <a:t> to the Red Sea, from the Indian Ocean to the Pacific. </a:t>
            </a:r>
            <a:endParaRPr lang="pl-PL" dirty="0"/>
          </a:p>
        </p:txBody>
      </p:sp>
      <p:sp>
        <p:nvSpPr>
          <p:cNvPr id="4" name="TextBox 3">
            <a:extLst>
              <a:ext uri="{FF2B5EF4-FFF2-40B4-BE49-F238E27FC236}">
                <a16:creationId xmlns:a16="http://schemas.microsoft.com/office/drawing/2014/main" id="{DEC5A1E2-EB85-F262-1536-5C3195002307}"/>
              </a:ext>
            </a:extLst>
          </p:cNvPr>
          <p:cNvSpPr txBox="1"/>
          <p:nvPr/>
        </p:nvSpPr>
        <p:spPr>
          <a:xfrm>
            <a:off x="699665" y="2345321"/>
            <a:ext cx="4532854" cy="1477328"/>
          </a:xfrm>
          <a:prstGeom prst="rect">
            <a:avLst/>
          </a:prstGeom>
          <a:noFill/>
        </p:spPr>
        <p:txBody>
          <a:bodyPr wrap="square" lIns="91440" tIns="45720" rIns="91440" bIns="45720" rtlCol="0" anchor="t">
            <a:spAutoFit/>
          </a:bodyPr>
          <a:lstStyle/>
          <a:p>
            <a:r>
              <a:rPr lang="en-US" sz="1800" dirty="0">
                <a:solidFill>
                  <a:schemeClr val="bg1"/>
                </a:solidFill>
                <a:latin typeface="Lexend Deca Light"/>
              </a:rPr>
              <a:t>They made a number of groundbreaking discoveries, including the existence of previously unknown underwater ecosystems and the use of scuba diving for scientific research.</a:t>
            </a:r>
            <a:endParaRPr lang="pl-PL">
              <a:solidFill>
                <a:schemeClr val="bg1"/>
              </a:solidFill>
              <a:latin typeface="Lexend Deca Light"/>
            </a:endParaRPr>
          </a:p>
        </p:txBody>
      </p:sp>
      <p:pic>
        <p:nvPicPr>
          <p:cNvPr id="2" name="Obraz 4" descr="Obraz zawierający niebo, łódź, woda, zewnętrzne&#10;&#10;Opis wygenerowany automatycznie">
            <a:extLst>
              <a:ext uri="{FF2B5EF4-FFF2-40B4-BE49-F238E27FC236}">
                <a16:creationId xmlns:a16="http://schemas.microsoft.com/office/drawing/2014/main" id="{6FA8AB4D-FB6C-F7E9-7E4E-B89EF2FDEB92}"/>
              </a:ext>
            </a:extLst>
          </p:cNvPr>
          <p:cNvPicPr>
            <a:picLocks noChangeAspect="1"/>
          </p:cNvPicPr>
          <p:nvPr/>
        </p:nvPicPr>
        <p:blipFill>
          <a:blip r:embed="rId4"/>
          <a:stretch>
            <a:fillRect/>
          </a:stretch>
        </p:blipFill>
        <p:spPr>
          <a:xfrm>
            <a:off x="5083540" y="2675422"/>
            <a:ext cx="3731613" cy="2102079"/>
          </a:xfrm>
          <a:prstGeom prst="rect">
            <a:avLst/>
          </a:prstGeom>
        </p:spPr>
      </p:pic>
    </p:spTree>
    <p:extLst>
      <p:ext uri="{BB962C8B-B14F-4D97-AF65-F5344CB8AC3E}">
        <p14:creationId xmlns:p14="http://schemas.microsoft.com/office/powerpoint/2010/main" val="10411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1"/>
        <p:cNvGrpSpPr/>
        <p:nvPr/>
      </p:nvGrpSpPr>
      <p:grpSpPr>
        <a:xfrm>
          <a:off x="0" y="0"/>
          <a:ext cx="0" cy="0"/>
          <a:chOff x="0" y="0"/>
          <a:chExt cx="0" cy="0"/>
        </a:xfrm>
      </p:grpSpPr>
      <p:sp>
        <p:nvSpPr>
          <p:cNvPr id="942" name="Google Shape;942;p50"/>
          <p:cNvSpPr txBox="1">
            <a:spLocks noGrp="1"/>
          </p:cNvSpPr>
          <p:nvPr>
            <p:ph type="subTitle" idx="1"/>
          </p:nvPr>
        </p:nvSpPr>
        <p:spPr>
          <a:xfrm>
            <a:off x="714325" y="1244589"/>
            <a:ext cx="3857700" cy="1524000"/>
          </a:xfrm>
          <a:prstGeom prst="rect">
            <a:avLst/>
          </a:prstGeom>
        </p:spPr>
        <p:txBody>
          <a:bodyPr spcFirstLastPara="1" wrap="square" lIns="91425" tIns="91425" rIns="91425" bIns="91425" anchor="t" anchorCtr="0">
            <a:noAutofit/>
          </a:bodyPr>
          <a:lstStyle/>
          <a:p>
            <a:pPr marL="0" indent="0"/>
            <a:r>
              <a:rPr lang="en" dirty="0"/>
              <a:t>"The sea, once it casts its spell, holds one in its net of wonder forever."</a:t>
            </a:r>
            <a:endParaRPr lang="pl-PL" dirty="0"/>
          </a:p>
        </p:txBody>
      </p:sp>
      <p:sp>
        <p:nvSpPr>
          <p:cNvPr id="943" name="Google Shape;943;p50"/>
          <p:cNvSpPr txBox="1">
            <a:spLocks noGrp="1"/>
          </p:cNvSpPr>
          <p:nvPr>
            <p:ph type="title"/>
          </p:nvPr>
        </p:nvSpPr>
        <p:spPr>
          <a:xfrm>
            <a:off x="714300" y="3481611"/>
            <a:ext cx="3857700" cy="417300"/>
          </a:xfrm>
          <a:prstGeom prst="rect">
            <a:avLst/>
          </a:prstGeom>
        </p:spPr>
        <p:txBody>
          <a:bodyPr spcFirstLastPara="1" wrap="square" lIns="91425" tIns="91425" rIns="91425" bIns="91425" anchor="ctr" anchorCtr="0">
            <a:noAutofit/>
          </a:bodyPr>
          <a:lstStyle/>
          <a:p>
            <a:r>
              <a:rPr lang="en" dirty="0"/>
              <a:t>—</a:t>
            </a:r>
            <a:r>
              <a:rPr lang="en" sz="2000" dirty="0"/>
              <a:t>Jacques Cousteau's</a:t>
            </a:r>
            <a:endParaRPr sz="2000" dirty="0"/>
          </a:p>
        </p:txBody>
      </p:sp>
      <p:pic>
        <p:nvPicPr>
          <p:cNvPr id="944" name="Google Shape;944;p50"/>
          <p:cNvPicPr preferRelativeResize="0"/>
          <p:nvPr/>
        </p:nvPicPr>
        <p:blipFill rotWithShape="1">
          <a:blip r:embed="rId4">
            <a:alphaModFix/>
          </a:blip>
          <a:srcRect l="9687" t="35438" r="45126"/>
          <a:stretch/>
        </p:blipFill>
        <p:spPr>
          <a:xfrm>
            <a:off x="5930825" y="1380587"/>
            <a:ext cx="2498875" cy="2382326"/>
          </a:xfrm>
          <a:prstGeom prst="rect">
            <a:avLst/>
          </a:prstGeom>
          <a:noFill/>
          <a:ln>
            <a:noFill/>
          </a:ln>
          <a:effectLst>
            <a:outerShdw blurRad="85725" dist="28575" dir="13740000" algn="bl" rotWithShape="0">
              <a:schemeClr val="dk1">
                <a:alpha val="66000"/>
              </a:schemeClr>
            </a:outerShdw>
          </a:effectLst>
        </p:spPr>
      </p:pic>
      <p:sp>
        <p:nvSpPr>
          <p:cNvPr id="946" name="Google Shape;946;p50"/>
          <p:cNvSpPr txBox="1">
            <a:spLocks noGrp="1"/>
          </p:cNvSpPr>
          <p:nvPr>
            <p:ph type="subTitle" idx="3"/>
          </p:nvPr>
        </p:nvSpPr>
        <p:spPr>
          <a:xfrm rot="5400000">
            <a:off x="8659600" y="4511100"/>
            <a:ext cx="433200" cy="1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a:t>
            </a:r>
            <a:endParaRPr/>
          </a:p>
        </p:txBody>
      </p:sp>
    </p:spTree>
  </p:cSld>
  <p:clrMapOvr>
    <a:masterClrMapping/>
  </p:clrMapOvr>
</p:sld>
</file>

<file path=ppt/theme/theme1.xml><?xml version="1.0" encoding="utf-8"?>
<a:theme xmlns:a="http://schemas.openxmlformats.org/drawingml/2006/main" name="Visit Hawaii MK Campaign by Slidesgo">
  <a:themeElements>
    <a:clrScheme name="Simple Light">
      <a:dk1>
        <a:srgbClr val="014355"/>
      </a:dk1>
      <a:lt1>
        <a:srgbClr val="FFFFFF"/>
      </a:lt1>
      <a:dk2>
        <a:srgbClr val="005B73"/>
      </a:dk2>
      <a:lt2>
        <a:srgbClr val="20A7A7"/>
      </a:lt2>
      <a:accent1>
        <a:srgbClr val="5DCECE"/>
      </a:accent1>
      <a:accent2>
        <a:srgbClr val="98E0E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1262</Words>
  <Application>Microsoft Office PowerPoint</Application>
  <PresentationFormat>Pokaz na ekranie (16:9)</PresentationFormat>
  <Paragraphs>254</Paragraphs>
  <Slides>30</Slides>
  <Notes>30</Notes>
  <HiddenSlides>0</HiddenSlides>
  <MMClips>0</MMClips>
  <ScaleCrop>false</ScaleCrop>
  <HeadingPairs>
    <vt:vector size="4" baseType="variant">
      <vt:variant>
        <vt:lpstr>Motyw</vt:lpstr>
      </vt:variant>
      <vt:variant>
        <vt:i4>2</vt:i4>
      </vt:variant>
      <vt:variant>
        <vt:lpstr>Tytuły slajdów</vt:lpstr>
      </vt:variant>
      <vt:variant>
        <vt:i4>30</vt:i4>
      </vt:variant>
    </vt:vector>
  </HeadingPairs>
  <TitlesOfParts>
    <vt:vector size="32" baseType="lpstr">
      <vt:lpstr>Visit Hawaii MK Campaign by Slidesgo</vt:lpstr>
      <vt:lpstr>Slidesgo Final Pages</vt:lpstr>
      <vt:lpstr>Jacques-Yves Cousteau</vt:lpstr>
      <vt:lpstr>Biography</vt:lpstr>
      <vt:lpstr>Prezentacja programu PowerPoint</vt:lpstr>
      <vt:lpstr>Expeditions</vt:lpstr>
      <vt:lpstr>A RED HAT</vt:lpstr>
      <vt:lpstr>120 </vt:lpstr>
      <vt:lpstr>Cousteau's career</vt:lpstr>
      <vt:lpstr>Prezentacja programu PowerPoint</vt:lpstr>
      <vt:lpstr>—Jacques Cousteau's</vt:lpstr>
      <vt:lpstr>Jacques Cousteau's fun facts</vt:lpstr>
      <vt:lpstr>Thank you for your attention</vt:lpstr>
      <vt:lpstr>CORE VALUES</vt:lpstr>
      <vt:lpstr>MARKET SHARE</vt:lpstr>
      <vt:lpstr>MARKET SEGMENTATION</vt:lpstr>
      <vt:lpstr>STRATEGY</vt:lpstr>
      <vt:lpstr>AWESOME WORDS</vt:lpstr>
      <vt:lpstr>PRODUCT DESCRIPTION</vt:lpstr>
      <vt:lpstr>PRICING</vt:lpstr>
      <vt:lpstr>DISTRIBUTION CHANNELS</vt:lpstr>
      <vt:lpstr>10%</vt:lpstr>
      <vt:lpstr>ADVERTISING CAMPAIGN 1</vt:lpstr>
      <vt:lpstr>ADVERTISING CAMPAIGN 2</vt:lpstr>
      <vt:lpstr>PR OUTREACH</vt:lpstr>
      <vt:lpstr>BUDGET ALLOCATION</vt:lpstr>
      <vt:lpstr>PREDICTED REACH</vt:lpstr>
      <vt:lpstr>TIMELINE</vt:lpstr>
      <vt:lpstr>MULTIMEDIA</vt:lpstr>
      <vt:lpstr>OUR TEAM</vt:lpstr>
      <vt:lpstr>THANKS!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Jacques-Yves Cousteau</dc:title>
  <cp:lastModifiedBy>Наташа Махнёва</cp:lastModifiedBy>
  <cp:revision>115</cp:revision>
  <dcterms:modified xsi:type="dcterms:W3CDTF">2023-02-26T15:51:10Z</dcterms:modified>
</cp:coreProperties>
</file>